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kopi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90" y="410960"/>
            <a:ext cx="3209298" cy="32413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4" y="2688929"/>
            <a:ext cx="4873102" cy="4873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8" y="0"/>
            <a:ext cx="4346360" cy="354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86" y="3191371"/>
            <a:ext cx="5923514" cy="3666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35" y="1929193"/>
            <a:ext cx="19716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517968"/>
            <a:ext cx="1130997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By now I’m certain that you think that </a:t>
            </a:r>
            <a:r>
              <a:rPr lang="en-AU" sz="4000" b="1" i="1" dirty="0"/>
              <a:t>“kopi” </a:t>
            </a:r>
            <a:r>
              <a:rPr lang="en-AU" sz="4000" dirty="0"/>
              <a:t>is the Indonesian word for </a:t>
            </a:r>
            <a:r>
              <a:rPr lang="en-AU" sz="4000" i="1" dirty="0"/>
              <a:t>“photocopy”</a:t>
            </a:r>
            <a:r>
              <a:rPr lang="en-AU" sz="4000" dirty="0"/>
              <a:t>, right? Wrong! The Indonesian for </a:t>
            </a:r>
            <a:r>
              <a:rPr lang="en-AU" sz="4000" i="1" dirty="0"/>
              <a:t>“photocopy” </a:t>
            </a:r>
            <a:r>
              <a:rPr lang="en-AU" sz="4000" dirty="0"/>
              <a:t>is </a:t>
            </a:r>
            <a:r>
              <a:rPr lang="en-AU" sz="4000" b="1" i="1" dirty="0"/>
              <a:t>“</a:t>
            </a:r>
            <a:r>
              <a:rPr lang="en-AU" sz="4000" b="1" i="1" dirty="0" err="1"/>
              <a:t>fotokopi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  <a:p>
            <a:pPr algn="just"/>
            <a:r>
              <a:rPr lang="en-AU" sz="4000" dirty="0"/>
              <a:t>So what is </a:t>
            </a:r>
            <a:r>
              <a:rPr lang="en-AU" sz="4000" b="1" i="1" dirty="0"/>
              <a:t>“kopi”</a:t>
            </a:r>
            <a:r>
              <a:rPr lang="en-AU" sz="4000" dirty="0"/>
              <a:t>? The noun “kopi” is the Indonesian word for </a:t>
            </a:r>
            <a:r>
              <a:rPr lang="en-AU" sz="4000" b="1" i="1" dirty="0"/>
              <a:t>“coffee”</a:t>
            </a:r>
            <a:r>
              <a:rPr lang="en-AU" sz="4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" y="203101"/>
            <a:ext cx="2964137" cy="1179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" y="4443768"/>
            <a:ext cx="2844095" cy="241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93" y="4145872"/>
            <a:ext cx="2672607" cy="2712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36" y="4580879"/>
            <a:ext cx="3425069" cy="2165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06" y="4580879"/>
            <a:ext cx="3135417" cy="2165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14" y="225845"/>
            <a:ext cx="2019885" cy="12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kopi </a:t>
            </a:r>
            <a:r>
              <a:rPr lang="en-AU" sz="8000" b="1" dirty="0" err="1"/>
              <a:t>luwak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517968"/>
            <a:ext cx="11309974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b="1" i="1" dirty="0"/>
              <a:t>“Kopi </a:t>
            </a:r>
            <a:r>
              <a:rPr lang="en-AU" sz="3600" b="1" i="1" dirty="0" err="1"/>
              <a:t>luwak</a:t>
            </a:r>
            <a:r>
              <a:rPr lang="en-AU" sz="3600" b="1" i="1" dirty="0"/>
              <a:t>” </a:t>
            </a:r>
            <a:r>
              <a:rPr lang="en-AU" sz="3600" dirty="0"/>
              <a:t>from Indonesia is the most expensive coffee in the world, costing between $50 &amp; $120 per cup in a regular coffee shop!</a:t>
            </a:r>
          </a:p>
          <a:p>
            <a:pPr algn="just"/>
            <a:r>
              <a:rPr lang="en-AU" sz="3600" b="1" i="1" dirty="0"/>
              <a:t>“Kopi </a:t>
            </a:r>
            <a:r>
              <a:rPr lang="en-AU" sz="3600" b="1" i="1" dirty="0" err="1"/>
              <a:t>luwak</a:t>
            </a:r>
            <a:r>
              <a:rPr lang="en-AU" sz="3600" b="1" i="1" dirty="0"/>
              <a:t>”</a:t>
            </a:r>
            <a:r>
              <a:rPr lang="en-AU" sz="3600" dirty="0"/>
              <a:t>, or civet coffee, refers to the coffee that includes part-digested coffee cherries eaten and defecated by the Asian palm civet, a cat-like species native to Indonesia.</a:t>
            </a:r>
            <a:endParaRPr lang="en-AU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56" y="4785091"/>
            <a:ext cx="1940869" cy="194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70" y="16188"/>
            <a:ext cx="3229700" cy="1571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4" y="199842"/>
            <a:ext cx="2471359" cy="1387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07" y="4816565"/>
            <a:ext cx="2929631" cy="2084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53" y="4724173"/>
            <a:ext cx="2414726" cy="20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517968"/>
            <a:ext cx="1130997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Let’s finish with a riddle! What do you call a photo of coffee in Indonesian? You call it a </a:t>
            </a:r>
            <a:r>
              <a:rPr lang="en-AU" sz="4000" b="1" i="1" dirty="0"/>
              <a:t>“</a:t>
            </a:r>
            <a:r>
              <a:rPr lang="en-AU" sz="4000" b="1" i="1" dirty="0" err="1"/>
              <a:t>foto</a:t>
            </a:r>
            <a:r>
              <a:rPr lang="en-AU" sz="4000" b="1" i="1" dirty="0"/>
              <a:t> kopi”</a:t>
            </a:r>
            <a:r>
              <a:rPr lang="en-AU" sz="40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5" y="203101"/>
            <a:ext cx="2964137" cy="1179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" y="4443768"/>
            <a:ext cx="2844095" cy="241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93" y="4145872"/>
            <a:ext cx="2672607" cy="2712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36" y="4580879"/>
            <a:ext cx="3425069" cy="2165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06" y="4580879"/>
            <a:ext cx="3135417" cy="2165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14" y="225845"/>
            <a:ext cx="2019885" cy="1292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35" y="2401527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kopi</vt:lpstr>
      <vt:lpstr>kopi</vt:lpstr>
      <vt:lpstr>kopi luwak</vt:lpstr>
      <vt:lpstr>kopi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2016-09-14T11:19:57Z</dcterms:modified>
</cp:coreProperties>
</file>