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2" r:id="rId3"/>
    <p:sldId id="265" r:id="rId4"/>
    <p:sldId id="2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62" d="100"/>
          <a:sy n="62" d="100"/>
        </p:scale>
        <p:origin x="76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3CA5B-E9FE-434A-BE40-B2FEBD7E5973}" type="datetimeFigureOut">
              <a:rPr lang="en-US" smtClean="0"/>
              <a:t>5/26/2017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DAEC7-FF79-485E-9BC6-C67106C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0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DAEC7-FF79-485E-9BC6-C67106C46A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6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26/05/2017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26/05/2017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26/05/2017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kol</a:t>
            </a:r>
            <a:endParaRPr lang="en-US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35" y="463208"/>
            <a:ext cx="3790176" cy="286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048" y="365125"/>
            <a:ext cx="3219217" cy="21477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372" y="3816513"/>
            <a:ext cx="3904577" cy="24197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192" y="4230555"/>
            <a:ext cx="2539682" cy="25396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31" y="4129282"/>
            <a:ext cx="3220782" cy="27287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60" y="2360409"/>
            <a:ext cx="5483363" cy="120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2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kol</a:t>
            </a:r>
            <a:endParaRPr lang="en-US" sz="80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3219" y="1539188"/>
            <a:ext cx="11425561" cy="4351338"/>
          </a:xfrm>
        </p:spPr>
        <p:txBody>
          <a:bodyPr>
            <a:normAutofit/>
          </a:bodyPr>
          <a:lstStyle/>
          <a:p>
            <a:pPr algn="just"/>
            <a:r>
              <a:rPr lang="en-AU" dirty="0"/>
              <a:t>You are probably thinking that </a:t>
            </a:r>
            <a:r>
              <a:rPr lang="en-AU" b="1" i="1" dirty="0"/>
              <a:t>“</a:t>
            </a:r>
            <a:r>
              <a:rPr lang="en-AU" b="1" i="1" dirty="0" err="1"/>
              <a:t>kol</a:t>
            </a:r>
            <a:r>
              <a:rPr lang="en-AU" b="1" i="1" dirty="0"/>
              <a:t>” </a:t>
            </a:r>
            <a:r>
              <a:rPr lang="en-AU" dirty="0"/>
              <a:t>, pronounced </a:t>
            </a:r>
            <a:r>
              <a:rPr lang="en-AU" i="1" dirty="0"/>
              <a:t>“coal”</a:t>
            </a:r>
            <a:r>
              <a:rPr lang="en-AU" dirty="0"/>
              <a:t> ,  is the Indonesian word for </a:t>
            </a:r>
            <a:r>
              <a:rPr lang="en-AU" b="1" i="1" dirty="0"/>
              <a:t>“coal”</a:t>
            </a:r>
            <a:r>
              <a:rPr lang="en-AU" dirty="0"/>
              <a:t>, right? Sorry, but when the heat is on, you’ve come up cold yet again. </a:t>
            </a:r>
          </a:p>
          <a:p>
            <a:pPr algn="just"/>
            <a:r>
              <a:rPr lang="en-AU" dirty="0"/>
              <a:t>The noun </a:t>
            </a:r>
            <a:r>
              <a:rPr lang="en-AU" b="1" i="1" dirty="0"/>
              <a:t>“</a:t>
            </a:r>
            <a:r>
              <a:rPr lang="en-AU" b="1" i="1" dirty="0" err="1"/>
              <a:t>kol</a:t>
            </a:r>
            <a:r>
              <a:rPr lang="en-AU" b="1" i="1" dirty="0"/>
              <a:t>” </a:t>
            </a:r>
            <a:r>
              <a:rPr lang="en-AU" dirty="0"/>
              <a:t>is actually </a:t>
            </a:r>
            <a:r>
              <a:rPr lang="en-AU" i="1" dirty="0"/>
              <a:t>“cauliflower” </a:t>
            </a:r>
            <a:r>
              <a:rPr lang="en-AU" dirty="0"/>
              <a:t>in Indonesian.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668" y="3438007"/>
            <a:ext cx="4467809" cy="3230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53" y="33473"/>
            <a:ext cx="1828804" cy="15057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40" y="2713251"/>
            <a:ext cx="4485140" cy="3881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8880" y="33473"/>
            <a:ext cx="1837020" cy="15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14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535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kol</a:t>
            </a:r>
            <a:endParaRPr lang="en-US" sz="80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3218" y="1465711"/>
            <a:ext cx="11425561" cy="4351338"/>
          </a:xfrm>
        </p:spPr>
        <p:txBody>
          <a:bodyPr>
            <a:normAutofit/>
          </a:bodyPr>
          <a:lstStyle/>
          <a:p>
            <a:pPr algn="just"/>
            <a:r>
              <a:rPr lang="en-AU" dirty="0"/>
              <a:t>Despite its reputation for environmental devastation on a global scale, I can assure you that  are no </a:t>
            </a:r>
            <a:r>
              <a:rPr lang="en-AU" b="1" i="1" dirty="0"/>
              <a:t>“</a:t>
            </a:r>
            <a:r>
              <a:rPr lang="en-AU" b="1" i="1" dirty="0" err="1"/>
              <a:t>kol</a:t>
            </a:r>
            <a:r>
              <a:rPr lang="en-AU" b="1" i="1" dirty="0"/>
              <a:t>” </a:t>
            </a:r>
            <a:r>
              <a:rPr lang="en-AU" dirty="0"/>
              <a:t>fired power stations in Indonesia!</a:t>
            </a:r>
          </a:p>
          <a:p>
            <a:pPr marL="0" indent="0" algn="just">
              <a:buNone/>
            </a:pP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92" y="2301766"/>
            <a:ext cx="7342842" cy="4556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970" y="-226195"/>
            <a:ext cx="1705285" cy="1705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821" y="4701509"/>
            <a:ext cx="2667939" cy="19854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80312" y="-226195"/>
            <a:ext cx="1603793" cy="17052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450">
            <a:off x="838199" y="2401619"/>
            <a:ext cx="2899022" cy="10151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348" y="3324993"/>
            <a:ext cx="3125753" cy="17582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490" y="2036422"/>
            <a:ext cx="1943901" cy="25771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019" y="2135707"/>
            <a:ext cx="863859" cy="86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84</Words>
  <Application>Microsoft Office PowerPoint</Application>
  <PresentationFormat>Widescreen</PresentationFormat>
  <Paragraphs>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kol</vt:lpstr>
      <vt:lpstr>kol</vt:lpstr>
      <vt:lpstr>kol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</cp:lastModifiedBy>
  <cp:revision>113</cp:revision>
  <dcterms:created xsi:type="dcterms:W3CDTF">2016-04-10T22:18:35Z</dcterms:created>
  <dcterms:modified xsi:type="dcterms:W3CDTF">2017-05-26T02:00:39Z</dcterms:modified>
</cp:coreProperties>
</file>