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94" r:id="rId3"/>
    <p:sldId id="386" r:id="rId4"/>
    <p:sldId id="426" r:id="rId5"/>
    <p:sldId id="388" r:id="rId6"/>
    <p:sldId id="387" r:id="rId7"/>
    <p:sldId id="427" r:id="rId8"/>
    <p:sldId id="435" r:id="rId9"/>
    <p:sldId id="430" r:id="rId10"/>
    <p:sldId id="429" r:id="rId11"/>
    <p:sldId id="431" r:id="rId12"/>
    <p:sldId id="432" r:id="rId13"/>
    <p:sldId id="433" r:id="rId14"/>
    <p:sldId id="434" r:id="rId15"/>
    <p:sldId id="436" r:id="rId16"/>
    <p:sldId id="437" r:id="rId17"/>
    <p:sldId id="438" r:id="rId18"/>
    <p:sldId id="439" r:id="rId19"/>
    <p:sldId id="440" r:id="rId20"/>
    <p:sldId id="442" r:id="rId21"/>
    <p:sldId id="44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0B"/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A048-94CF-498C-B54C-22F19B6795AC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233B-6B77-4E5E-A1CA-C2A085D805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3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1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4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71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8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9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7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950A59-9F73-450F-9E76-223F4A7289EE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4D1FC1-190F-4E78-A1E8-B0F04595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8" y="1583215"/>
            <a:ext cx="9144001" cy="50913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FD7F9A-32EA-4FEC-AD95-5C7789F9838D}"/>
              </a:ext>
            </a:extLst>
          </p:cNvPr>
          <p:cNvSpPr/>
          <p:nvPr/>
        </p:nvSpPr>
        <p:spPr>
          <a:xfrm>
            <a:off x="1755866" y="1891729"/>
            <a:ext cx="8209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</a:rPr>
              <a:t>Kisah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</a:rPr>
              <a:t>Seekor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</a:rPr>
              <a:t>Keledai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</a:rPr>
              <a:t>Berkaki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</a:rPr>
              <a:t>Tiga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2F7B1-FE60-4512-9F71-FE5C7B44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450">
            <a:off x="3262939" y="2172389"/>
            <a:ext cx="3636114" cy="446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5475B-AF21-4BA6-A494-16C3E2A2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162">
            <a:off x="1694764" y="2739233"/>
            <a:ext cx="2236485" cy="2286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BB723A-DE0F-4012-B9EA-C26CBE187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7190683" y="4421115"/>
            <a:ext cx="2708237" cy="2123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5F3A55-B404-438B-AA3B-83B8E0902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261">
            <a:off x="7447964" y="3087257"/>
            <a:ext cx="2523836" cy="16278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ACCE4-427F-41BF-80F6-5EBB85AA5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30" y="4696888"/>
            <a:ext cx="2286185" cy="2286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BD8BC5-2AE9-40D8-855E-0A5A575E11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45" y="4687573"/>
            <a:ext cx="1789783" cy="17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tiga</a:t>
            </a:r>
            <a:r>
              <a:rPr lang="en-AU" cap="none" dirty="0"/>
              <a:t> kaki?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5512265" y="-67028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1582896" y="5420274"/>
            <a:ext cx="1060910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tiga</a:t>
            </a:r>
            <a:r>
              <a:rPr lang="en-AU" cap="none" dirty="0"/>
              <a:t> kaki </a:t>
            </a:r>
            <a:r>
              <a:rPr lang="en-AU" cap="none" dirty="0" err="1"/>
              <a:t>karena</a:t>
            </a:r>
            <a:r>
              <a:rPr lang="en-AU" cap="none" dirty="0"/>
              <a:t> </a:t>
            </a:r>
            <a:r>
              <a:rPr lang="en-AU" cap="none" dirty="0" err="1"/>
              <a:t>ditabrak</a:t>
            </a:r>
            <a:r>
              <a:rPr lang="en-AU" cap="none" dirty="0"/>
              <a:t> </a:t>
            </a:r>
            <a:r>
              <a:rPr lang="en-AU" cap="none" dirty="0" err="1"/>
              <a:t>mobil</a:t>
            </a:r>
            <a:r>
              <a:rPr lang="en-AU" cap="none" dirty="0"/>
              <a:t>?</a:t>
            </a:r>
          </a:p>
        </p:txBody>
      </p:sp>
      <p:pic>
        <p:nvPicPr>
          <p:cNvPr id="3074" name="Picture 2" descr="Image result for car accident.png">
            <a:extLst>
              <a:ext uri="{FF2B5EF4-FFF2-40B4-BE49-F238E27FC236}">
                <a16:creationId xmlns:a16="http://schemas.microsoft.com/office/drawing/2014/main" id="{77B42579-8FC9-4214-8C6F-A85A2460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8" y="2500884"/>
            <a:ext cx="5400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87181-1E51-49A5-ACFA-4E7AA6FF5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335">
            <a:off x="8339543" y="3902605"/>
            <a:ext cx="2340177" cy="1965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tiga</a:t>
            </a:r>
            <a:r>
              <a:rPr lang="en-AU" cap="none" dirty="0"/>
              <a:t> kaki?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02">
            <a:off x="7063407" y="579682"/>
            <a:ext cx="3864401" cy="4743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230910" y="5420274"/>
            <a:ext cx="1196109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tiga</a:t>
            </a:r>
            <a:r>
              <a:rPr lang="en-AU" cap="none" dirty="0"/>
              <a:t> kaki </a:t>
            </a:r>
            <a:r>
              <a:rPr lang="en-AU" cap="none" dirty="0" err="1"/>
              <a:t>karena</a:t>
            </a:r>
            <a:r>
              <a:rPr lang="en-AU" cap="none" dirty="0"/>
              <a:t> </a:t>
            </a:r>
            <a:r>
              <a:rPr lang="en-AU" cap="none" dirty="0" err="1"/>
              <a:t>jatuh</a:t>
            </a:r>
            <a:r>
              <a:rPr lang="en-AU" cap="none" dirty="0"/>
              <a:t> </a:t>
            </a:r>
            <a:r>
              <a:rPr lang="en-AU" cap="none" dirty="0" err="1"/>
              <a:t>dari</a:t>
            </a:r>
            <a:r>
              <a:rPr lang="en-AU" cap="none" dirty="0"/>
              <a:t> </a:t>
            </a:r>
            <a:r>
              <a:rPr lang="en-AU" cap="none" dirty="0" err="1"/>
              <a:t>papan</a:t>
            </a:r>
            <a:r>
              <a:rPr lang="en-AU" cap="none" dirty="0"/>
              <a:t> </a:t>
            </a:r>
            <a:r>
              <a:rPr lang="en-AU" cap="none" dirty="0" err="1"/>
              <a:t>roda</a:t>
            </a:r>
            <a:r>
              <a:rPr lang="en-AU" cap="non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3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berapa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82" y="-135677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6481530" y="5358384"/>
            <a:ext cx="540567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satu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satu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062558" y="117530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240260" y="5358384"/>
            <a:ext cx="1060910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satu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 </a:t>
            </a:r>
            <a:r>
              <a:rPr lang="en-AU" cap="none" dirty="0" err="1"/>
              <a:t>karena</a:t>
            </a:r>
            <a:r>
              <a:rPr lang="en-AU" cap="none" dirty="0"/>
              <a:t> </a:t>
            </a:r>
            <a:r>
              <a:rPr lang="en-AU" cap="none" dirty="0" err="1"/>
              <a:t>dimakan</a:t>
            </a:r>
            <a:endParaRPr lang="en-AU" cap="none" dirty="0"/>
          </a:p>
          <a:p>
            <a:r>
              <a:rPr lang="en-AU" cap="none" dirty="0" err="1"/>
              <a:t>burung</a:t>
            </a:r>
            <a:r>
              <a:rPr lang="en-AU" cap="none" dirty="0"/>
              <a:t> </a:t>
            </a:r>
            <a:r>
              <a:rPr lang="en-AU" cap="none" dirty="0" err="1"/>
              <a:t>gagak</a:t>
            </a:r>
            <a:r>
              <a:rPr lang="en-AU" cap="none" dirty="0"/>
              <a:t>?</a:t>
            </a:r>
          </a:p>
        </p:txBody>
      </p:sp>
      <p:pic>
        <p:nvPicPr>
          <p:cNvPr id="1026" name="Picture 2" descr="Image result for flying crow.gif">
            <a:extLst>
              <a:ext uri="{FF2B5EF4-FFF2-40B4-BE49-F238E27FC236}">
                <a16:creationId xmlns:a16="http://schemas.microsoft.com/office/drawing/2014/main" id="{020CAC9F-FA41-4519-9C77-1A0B3E180B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96" y="3123715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B91A101F-7926-4077-9291-AC8AB414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90" y="4629575"/>
            <a:ext cx="594919" cy="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satu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062558" y="117530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240260" y="5358384"/>
            <a:ext cx="1060910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satu</a:t>
            </a:r>
            <a:r>
              <a:rPr lang="en-AU" cap="none" dirty="0"/>
              <a:t> </a:t>
            </a:r>
            <a:r>
              <a:rPr lang="en-AU" cap="none" dirty="0" err="1"/>
              <a:t>mata</a:t>
            </a:r>
            <a:r>
              <a:rPr lang="en-AU" cap="none" dirty="0"/>
              <a:t> </a:t>
            </a:r>
            <a:r>
              <a:rPr lang="en-AU" cap="none" dirty="0" err="1"/>
              <a:t>karena</a:t>
            </a:r>
            <a:r>
              <a:rPr lang="en-AU" cap="none" dirty="0"/>
              <a:t> </a:t>
            </a:r>
            <a:r>
              <a:rPr lang="en-AU" cap="none" dirty="0" err="1"/>
              <a:t>disengat</a:t>
            </a:r>
            <a:endParaRPr lang="en-AU" cap="none" dirty="0"/>
          </a:p>
          <a:p>
            <a:r>
              <a:rPr lang="en-AU" cap="none" dirty="0" err="1"/>
              <a:t>lebah</a:t>
            </a:r>
            <a:r>
              <a:rPr lang="en-AU" cap="none" dirty="0"/>
              <a:t>?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B91A101F-7926-4077-9291-AC8AB414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37" y="2857804"/>
            <a:ext cx="429437" cy="4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ee.gif.png">
            <a:extLst>
              <a:ext uri="{FF2B5EF4-FFF2-40B4-BE49-F238E27FC236}">
                <a16:creationId xmlns:a16="http://schemas.microsoft.com/office/drawing/2014/main" id="{CCC8DF26-0350-4389-8783-267166FA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07" y="2405793"/>
            <a:ext cx="1892028" cy="2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bee .gif">
            <a:extLst>
              <a:ext uri="{FF2B5EF4-FFF2-40B4-BE49-F238E27FC236}">
                <a16:creationId xmlns:a16="http://schemas.microsoft.com/office/drawing/2014/main" id="{0362862F-7AFE-4E6F-ABB6-0F1F828537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30" y="647700"/>
            <a:ext cx="3333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musik</a:t>
            </a:r>
            <a:r>
              <a:rPr lang="en-AU" cap="none" dirty="0"/>
              <a:t> </a:t>
            </a:r>
            <a:r>
              <a:rPr lang="en-AU" cap="none" dirty="0" err="1"/>
              <a:t>rakyat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949F1-9534-41D5-AE2E-EB0F5C7FC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9" y="2199626"/>
            <a:ext cx="2815048" cy="257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4AA9B-C65A-4B80-87F6-A6FEE491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0814">
            <a:off x="6249681" y="4323626"/>
            <a:ext cx="2488364" cy="2543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C4FDD-96BB-44C9-9C68-D34DD5AE9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536">
            <a:off x="9043823" y="2173013"/>
            <a:ext cx="2523836" cy="16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musik</a:t>
            </a:r>
            <a:r>
              <a:rPr lang="en-AU" cap="none" dirty="0"/>
              <a:t> </a:t>
            </a:r>
            <a:r>
              <a:rPr lang="en-AU" cap="none" dirty="0" err="1"/>
              <a:t>rakyat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949F1-9534-41D5-AE2E-EB0F5C7FC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9" y="2199626"/>
            <a:ext cx="2815048" cy="257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4AA9B-C65A-4B80-87F6-A6FEE491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8926" y="4189403"/>
            <a:ext cx="2488364" cy="2543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C4FDD-96BB-44C9-9C68-D34DD5AE9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536">
            <a:off x="9043823" y="2173013"/>
            <a:ext cx="2523836" cy="16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makan</a:t>
            </a:r>
            <a:r>
              <a:rPr lang="en-AU" cap="none" dirty="0"/>
              <a:t> </a:t>
            </a:r>
            <a:r>
              <a:rPr lang="en-AU" cap="none" dirty="0" err="1"/>
              <a:t>jerami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3623-5301-478B-900B-01E2DB28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38" y="4018684"/>
            <a:ext cx="3233788" cy="3233788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6608831-DE42-4755-880C-49BFE09D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36">
            <a:off x="2564235" y="2391916"/>
            <a:ext cx="2119313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tidak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makan</a:t>
            </a:r>
            <a:r>
              <a:rPr lang="en-AU" cap="none" dirty="0"/>
              <a:t> </a:t>
            </a:r>
            <a:r>
              <a:rPr lang="en-AU" cap="none" dirty="0" err="1"/>
              <a:t>jerami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3623-5301-478B-900B-01E2DB28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38" y="4018684"/>
            <a:ext cx="3233788" cy="3233788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6608831-DE42-4755-880C-49BFE09D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36">
            <a:off x="2564235" y="2391916"/>
            <a:ext cx="2119313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mandi?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E84E-6F08-41CD-A3DD-7115814E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0" y="4231700"/>
            <a:ext cx="2389606" cy="238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435D1-D989-4E30-BC5C-E2D2FF34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686" y="-402580"/>
            <a:ext cx="4682597" cy="3318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9967C-35B1-4001-A647-CF18A8FF5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06" y="2277919"/>
            <a:ext cx="2195802" cy="2302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1ACCF5-CD17-49F5-97F2-F08B7C24D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96" y="2015674"/>
            <a:ext cx="2826649" cy="28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Indonesian super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2558F-6399-4DDF-B723-0E28E731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97" y="1837676"/>
            <a:ext cx="3602155" cy="470960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09AEB8-22FE-46DA-B232-50F53DF218F1}"/>
              </a:ext>
            </a:extLst>
          </p:cNvPr>
          <p:cNvSpPr/>
          <p:nvPr/>
        </p:nvSpPr>
        <p:spPr>
          <a:xfrm>
            <a:off x="7897077" y="2452339"/>
            <a:ext cx="1824387" cy="2320830"/>
          </a:xfrm>
          <a:prstGeom prst="wedgeRoundRectCallout">
            <a:avLst>
              <a:gd name="adj1" fmla="val 76326"/>
              <a:gd name="adj2" fmla="val -98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C0D9F-C677-4198-B43E-001899D1D5A7}"/>
              </a:ext>
            </a:extLst>
          </p:cNvPr>
          <p:cNvSpPr txBox="1"/>
          <p:nvPr/>
        </p:nvSpPr>
        <p:spPr>
          <a:xfrm>
            <a:off x="2587333" y="3238371"/>
            <a:ext cx="152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Remember </a:t>
            </a:r>
            <a:r>
              <a:rPr lang="en-AU" sz="2000" b="1" i="1" dirty="0">
                <a:solidFill>
                  <a:srgbClr val="FF0000"/>
                </a:solidFill>
              </a:rPr>
              <a:t>The Super 7 </a:t>
            </a:r>
            <a:r>
              <a:rPr lang="en-AU" dirty="0"/>
              <a:t>in Indonesian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7CDA-5837-4110-A479-012DB431ED62}"/>
              </a:ext>
            </a:extLst>
          </p:cNvPr>
          <p:cNvSpPr txBox="1"/>
          <p:nvPr/>
        </p:nvSpPr>
        <p:spPr>
          <a:xfrm>
            <a:off x="7959619" y="2464845"/>
            <a:ext cx="18905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These have been written in </a:t>
            </a:r>
            <a:r>
              <a:rPr lang="en-AU" b="1" dirty="0"/>
              <a:t>BOLD</a:t>
            </a:r>
            <a:r>
              <a:rPr lang="en-AU" dirty="0"/>
              <a:t> font in the following story!  How many times did </a:t>
            </a:r>
            <a:r>
              <a:rPr lang="en-AU" b="1" i="1" dirty="0">
                <a:solidFill>
                  <a:srgbClr val="FF0000"/>
                </a:solidFill>
              </a:rPr>
              <a:t>The Super 7</a:t>
            </a:r>
            <a:r>
              <a:rPr lang="en-AU" dirty="0"/>
              <a:t> appear in the story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10063-64F7-4897-A9E6-30FCC5238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15" y="2071689"/>
            <a:ext cx="2762026" cy="433800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EFFD6F-133D-4DD1-BB67-DEDCD0747AC8}"/>
              </a:ext>
            </a:extLst>
          </p:cNvPr>
          <p:cNvSpPr/>
          <p:nvPr/>
        </p:nvSpPr>
        <p:spPr>
          <a:xfrm>
            <a:off x="2377364" y="3041175"/>
            <a:ext cx="1744131" cy="1348501"/>
          </a:xfrm>
          <a:prstGeom prst="wedgeRoundRectCallout">
            <a:avLst>
              <a:gd name="adj1" fmla="val -65046"/>
              <a:gd name="adj2" fmla="val 73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9623E-E8F3-4680-BA9C-C50CB6ECF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82" y="1932949"/>
            <a:ext cx="2196793" cy="4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tidak</a:t>
            </a:r>
            <a:r>
              <a:rPr lang="en-AU" cap="none" dirty="0"/>
              <a:t> </a:t>
            </a:r>
            <a:r>
              <a:rPr lang="en-AU" cap="none" dirty="0" err="1"/>
              <a:t>suka</a:t>
            </a:r>
            <a:r>
              <a:rPr lang="en-AU" cap="none" dirty="0"/>
              <a:t> mandi?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E84E-6F08-41CD-A3DD-7115814E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0" y="4231700"/>
            <a:ext cx="2389606" cy="238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435D1-D989-4E30-BC5C-E2D2FF34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686" y="-402580"/>
            <a:ext cx="4682597" cy="3318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9967C-35B1-4001-A647-CF18A8FF5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06" y="2277919"/>
            <a:ext cx="2195802" cy="2302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1ACCF5-CD17-49F5-97F2-F08B7C24D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96" y="2015674"/>
            <a:ext cx="2826649" cy="28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Sampai</a:t>
            </a:r>
            <a:r>
              <a:rPr lang="en-AU" cap="none" dirty="0"/>
              <a:t> </a:t>
            </a:r>
            <a:r>
              <a:rPr lang="en-AU" cap="none" dirty="0" err="1"/>
              <a:t>jumpa</a:t>
            </a:r>
            <a:r>
              <a:rPr lang="en-AU" cap="none" dirty="0"/>
              <a:t> </a:t>
            </a:r>
            <a:r>
              <a:rPr lang="en-AU" cap="none" dirty="0" err="1"/>
              <a:t>lagi</a:t>
            </a:r>
            <a:r>
              <a:rPr lang="en-AU" cap="none" dirty="0"/>
              <a:t> …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275">
            <a:off x="7121282" y="912659"/>
            <a:ext cx="4898632" cy="601237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20FAE92-C808-4610-81F8-DF196D8AED73}"/>
              </a:ext>
            </a:extLst>
          </p:cNvPr>
          <p:cNvSpPr/>
          <p:nvPr/>
        </p:nvSpPr>
        <p:spPr>
          <a:xfrm>
            <a:off x="1661020" y="1837569"/>
            <a:ext cx="4092375" cy="3388772"/>
          </a:xfrm>
          <a:prstGeom prst="cloudCallout">
            <a:avLst>
              <a:gd name="adj1" fmla="val 124942"/>
              <a:gd name="adj2" fmla="val -204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66B9D-D9DF-483A-A521-FAD8B004CCA6}"/>
              </a:ext>
            </a:extLst>
          </p:cNvPr>
          <p:cNvSpPr txBox="1"/>
          <p:nvPr/>
        </p:nvSpPr>
        <p:spPr>
          <a:xfrm>
            <a:off x="2298584" y="2388351"/>
            <a:ext cx="334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Saya </a:t>
            </a:r>
            <a:r>
              <a:rPr lang="en-AU" dirty="0" err="1"/>
              <a:t>mau</a:t>
            </a:r>
            <a:r>
              <a:rPr lang="en-AU" dirty="0"/>
              <a:t> </a:t>
            </a:r>
            <a:r>
              <a:rPr lang="en-AU" dirty="0" err="1"/>
              <a:t>pergi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KFC … Saya paling </a:t>
            </a:r>
            <a:r>
              <a:rPr lang="en-AU" dirty="0" err="1"/>
              <a:t>suka</a:t>
            </a:r>
            <a:r>
              <a:rPr lang="en-AU" dirty="0"/>
              <a:t> </a:t>
            </a:r>
            <a:r>
              <a:rPr lang="en-AU" dirty="0" err="1"/>
              <a:t>makan</a:t>
            </a:r>
            <a:r>
              <a:rPr lang="en-AU" dirty="0"/>
              <a:t> di KFC !</a:t>
            </a:r>
          </a:p>
        </p:txBody>
      </p:sp>
      <p:pic>
        <p:nvPicPr>
          <p:cNvPr id="2050" name="Picture 2" descr="Image result for KFC meal.png">
            <a:extLst>
              <a:ext uri="{FF2B5EF4-FFF2-40B4-BE49-F238E27FC236}">
                <a16:creationId xmlns:a16="http://schemas.microsoft.com/office/drawing/2014/main" id="{F770AB66-4B3E-488A-843E-E308D167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13" y="2925652"/>
            <a:ext cx="2986481" cy="16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Degrees of Liking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D321B-5AD7-4BF5-BF10-B8D482E3D841}"/>
              </a:ext>
            </a:extLst>
          </p:cNvPr>
          <p:cNvSpPr/>
          <p:nvPr/>
        </p:nvSpPr>
        <p:spPr>
          <a:xfrm>
            <a:off x="602121" y="2185185"/>
            <a:ext cx="2471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Paling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255EF-215F-45D0-90C4-6B66239EC28B}"/>
              </a:ext>
            </a:extLst>
          </p:cNvPr>
          <p:cNvSpPr/>
          <p:nvPr/>
        </p:nvSpPr>
        <p:spPr>
          <a:xfrm>
            <a:off x="3284818" y="2185185"/>
            <a:ext cx="2776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 the most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2B971-A429-4428-8827-97F18BE074A1}"/>
              </a:ext>
            </a:extLst>
          </p:cNvPr>
          <p:cNvSpPr/>
          <p:nvPr/>
        </p:nvSpPr>
        <p:spPr>
          <a:xfrm>
            <a:off x="648133" y="2831109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sekali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EA1AE-30D6-4419-B447-89337D82214D}"/>
              </a:ext>
            </a:extLst>
          </p:cNvPr>
          <p:cNvSpPr/>
          <p:nvPr/>
        </p:nvSpPr>
        <p:spPr>
          <a:xfrm>
            <a:off x="3334357" y="2828098"/>
            <a:ext cx="228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 like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F1980-44A7-4428-8C7C-F5F7E951C568}"/>
              </a:ext>
            </a:extLst>
          </p:cNvPr>
          <p:cNvSpPr/>
          <p:nvPr/>
        </p:nvSpPr>
        <p:spPr>
          <a:xfrm>
            <a:off x="664317" y="3535984"/>
            <a:ext cx="1173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2ED9A-A55C-42D7-8EA6-00A4C72CDD82}"/>
              </a:ext>
            </a:extLst>
          </p:cNvPr>
          <p:cNvSpPr/>
          <p:nvPr/>
        </p:nvSpPr>
        <p:spPr>
          <a:xfrm>
            <a:off x="3327545" y="3535984"/>
            <a:ext cx="9646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DD8E2-9B6B-4C7D-89F4-13BFDE0AE84B}"/>
              </a:ext>
            </a:extLst>
          </p:cNvPr>
          <p:cNvSpPr/>
          <p:nvPr/>
        </p:nvSpPr>
        <p:spPr>
          <a:xfrm>
            <a:off x="648133" y="4832359"/>
            <a:ext cx="2358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F8144-4237-4781-BFF3-6548A97FCB3C}"/>
              </a:ext>
            </a:extLst>
          </p:cNvPr>
          <p:cNvSpPr/>
          <p:nvPr/>
        </p:nvSpPr>
        <p:spPr>
          <a:xfrm>
            <a:off x="3327545" y="4832359"/>
            <a:ext cx="2480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Doesn’t like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D055F-B057-442C-AF1E-CDEE263DD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34" y="345071"/>
            <a:ext cx="4898632" cy="6012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52B2A5-246F-4A1C-86E9-6684EB8ACE49}"/>
              </a:ext>
            </a:extLst>
          </p:cNvPr>
          <p:cNvSpPr/>
          <p:nvPr/>
        </p:nvSpPr>
        <p:spPr>
          <a:xfrm>
            <a:off x="664317" y="4127484"/>
            <a:ext cx="2293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Lebih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17DA1-072E-45F1-999D-B2ADFA0BFA37}"/>
              </a:ext>
            </a:extLst>
          </p:cNvPr>
          <p:cNvSpPr/>
          <p:nvPr/>
        </p:nvSpPr>
        <p:spPr>
          <a:xfrm>
            <a:off x="3323387" y="4124473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Prefer</a:t>
            </a:r>
          </a:p>
        </p:txBody>
      </p:sp>
    </p:spTree>
    <p:extLst>
      <p:ext uri="{BB962C8B-B14F-4D97-AF65-F5344CB8AC3E}">
        <p14:creationId xmlns:p14="http://schemas.microsoft.com/office/powerpoint/2010/main" val="30793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Personal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D321B-5AD7-4BF5-BF10-B8D482E3D841}"/>
              </a:ext>
            </a:extLst>
          </p:cNvPr>
          <p:cNvSpPr/>
          <p:nvPr/>
        </p:nvSpPr>
        <p:spPr>
          <a:xfrm>
            <a:off x="664317" y="2199825"/>
            <a:ext cx="1088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adik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255EF-215F-45D0-90C4-6B66239EC28B}"/>
              </a:ext>
            </a:extLst>
          </p:cNvPr>
          <p:cNvSpPr/>
          <p:nvPr/>
        </p:nvSpPr>
        <p:spPr>
          <a:xfrm>
            <a:off x="3259222" y="2197029"/>
            <a:ext cx="32737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younger sibling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2B971-A429-4428-8827-97F18BE074A1}"/>
              </a:ext>
            </a:extLst>
          </p:cNvPr>
          <p:cNvSpPr/>
          <p:nvPr/>
        </p:nvSpPr>
        <p:spPr>
          <a:xfrm>
            <a:off x="675147" y="2822055"/>
            <a:ext cx="1425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kakak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EA1AE-30D6-4419-B447-89337D82214D}"/>
              </a:ext>
            </a:extLst>
          </p:cNvPr>
          <p:cNvSpPr/>
          <p:nvPr/>
        </p:nvSpPr>
        <p:spPr>
          <a:xfrm>
            <a:off x="3296341" y="2805232"/>
            <a:ext cx="2706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older sibling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F1980-44A7-4428-8C7C-F5F7E951C568}"/>
              </a:ext>
            </a:extLst>
          </p:cNvPr>
          <p:cNvSpPr/>
          <p:nvPr/>
        </p:nvSpPr>
        <p:spPr>
          <a:xfrm>
            <a:off x="664317" y="3535984"/>
            <a:ext cx="1628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sepupu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2ED9A-A55C-42D7-8EA6-00A4C72CDD82}"/>
              </a:ext>
            </a:extLst>
          </p:cNvPr>
          <p:cNvSpPr/>
          <p:nvPr/>
        </p:nvSpPr>
        <p:spPr>
          <a:xfrm>
            <a:off x="3296341" y="3516418"/>
            <a:ext cx="1370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cousin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DD8E2-9B6B-4C7D-89F4-13BFDE0AE84B}"/>
              </a:ext>
            </a:extLst>
          </p:cNvPr>
          <p:cNvSpPr/>
          <p:nvPr/>
        </p:nvSpPr>
        <p:spPr>
          <a:xfrm>
            <a:off x="184589" y="4987136"/>
            <a:ext cx="40440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berhubungan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F8144-4237-4781-BFF3-6548A97FCB3C}"/>
              </a:ext>
            </a:extLst>
          </p:cNvPr>
          <p:cNvSpPr/>
          <p:nvPr/>
        </p:nvSpPr>
        <p:spPr>
          <a:xfrm>
            <a:off x="4169637" y="4967570"/>
            <a:ext cx="3273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related to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D055F-B057-442C-AF1E-CDEE263DD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1" y="164387"/>
            <a:ext cx="4102869" cy="5035685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8470123-788E-48F8-A32B-2638792E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57" y="455220"/>
            <a:ext cx="2449710" cy="44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Asking “Why?”</a:t>
            </a:r>
          </a:p>
        </p:txBody>
      </p:sp>
      <p:pic>
        <p:nvPicPr>
          <p:cNvPr id="1026" name="Picture 2" descr="Image result for mengapa.png">
            <a:extLst>
              <a:ext uri="{FF2B5EF4-FFF2-40B4-BE49-F238E27FC236}">
                <a16:creationId xmlns:a16="http://schemas.microsoft.com/office/drawing/2014/main" id="{0173EEDF-10B7-4C84-907A-3C87B53A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958564"/>
            <a:ext cx="4330275" cy="26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3F8F1B-20A6-4889-9D4F-84DB0C60827B}"/>
              </a:ext>
            </a:extLst>
          </p:cNvPr>
          <p:cNvSpPr/>
          <p:nvPr/>
        </p:nvSpPr>
        <p:spPr>
          <a:xfrm>
            <a:off x="451952" y="4633660"/>
            <a:ext cx="420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Mengapa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ova" panose="020B0504020202020204" pitchFamily="34" charset="0"/>
              </a:rPr>
              <a:t>???</a:t>
            </a:r>
            <a:endParaRPr lang="en-A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0580-5480-46B0-9F3C-A6825F5EDBC3}"/>
              </a:ext>
            </a:extLst>
          </p:cNvPr>
          <p:cNvSpPr/>
          <p:nvPr/>
        </p:nvSpPr>
        <p:spPr>
          <a:xfrm>
            <a:off x="-6776" y="5934670"/>
            <a:ext cx="4458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Kenapa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ova" panose="020B0504020202020204" pitchFamily="34" charset="0"/>
              </a:rPr>
              <a:t>???</a:t>
            </a:r>
            <a:endParaRPr lang="en-A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BB7093-3EE2-428D-875D-B06C50FD7380}"/>
              </a:ext>
            </a:extLst>
          </p:cNvPr>
          <p:cNvSpPr/>
          <p:nvPr/>
        </p:nvSpPr>
        <p:spPr>
          <a:xfrm>
            <a:off x="1928606" y="5285466"/>
            <a:ext cx="768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25315F-94D2-4AFC-83D6-9D5F4E772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9455349" y="5215049"/>
            <a:ext cx="2282081" cy="1789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81942-63EB-43DC-B2A3-CA48A8B8E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261">
            <a:off x="9482282" y="209833"/>
            <a:ext cx="2523836" cy="1627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0BCE0-6EAF-45D9-B68B-75A1CF20D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450">
            <a:off x="8105954" y="1096143"/>
            <a:ext cx="3636114" cy="4462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3429D-E959-4E4D-A790-E0E11050C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162">
            <a:off x="7078425" y="1027137"/>
            <a:ext cx="2236485" cy="2286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3A1FFD-276A-4146-B29B-8D194CA3A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0" y="3952232"/>
            <a:ext cx="2286185" cy="228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2F2822-F424-4E97-90B7-4E21E1F98A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04" y="3767207"/>
            <a:ext cx="1789783" cy="17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Reasons for Liking &amp; Disliking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D321B-5AD7-4BF5-BF10-B8D482E3D841}"/>
              </a:ext>
            </a:extLst>
          </p:cNvPr>
          <p:cNvSpPr/>
          <p:nvPr/>
        </p:nvSpPr>
        <p:spPr>
          <a:xfrm>
            <a:off x="87228" y="2102163"/>
            <a:ext cx="2282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255EF-215F-45D0-90C4-6B66239EC28B}"/>
              </a:ext>
            </a:extLst>
          </p:cNvPr>
          <p:cNvSpPr/>
          <p:nvPr/>
        </p:nvSpPr>
        <p:spPr>
          <a:xfrm>
            <a:off x="3612023" y="2121718"/>
            <a:ext cx="2512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2B971-A429-4428-8827-97F18BE074A1}"/>
              </a:ext>
            </a:extLst>
          </p:cNvPr>
          <p:cNvSpPr/>
          <p:nvPr/>
        </p:nvSpPr>
        <p:spPr>
          <a:xfrm>
            <a:off x="41257" y="2831109"/>
            <a:ext cx="3243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menyenangkan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EA1AE-30D6-4419-B447-89337D82214D}"/>
              </a:ext>
            </a:extLst>
          </p:cNvPr>
          <p:cNvSpPr/>
          <p:nvPr/>
        </p:nvSpPr>
        <p:spPr>
          <a:xfrm>
            <a:off x="3664917" y="2826593"/>
            <a:ext cx="1471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fun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F1980-44A7-4428-8C7C-F5F7E951C568}"/>
              </a:ext>
            </a:extLst>
          </p:cNvPr>
          <p:cNvSpPr/>
          <p:nvPr/>
        </p:nvSpPr>
        <p:spPr>
          <a:xfrm>
            <a:off x="87228" y="3520233"/>
            <a:ext cx="1018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seru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2ED9A-A55C-42D7-8EA6-00A4C72CDD82}"/>
              </a:ext>
            </a:extLst>
          </p:cNvPr>
          <p:cNvSpPr/>
          <p:nvPr/>
        </p:nvSpPr>
        <p:spPr>
          <a:xfrm>
            <a:off x="3683278" y="3491088"/>
            <a:ext cx="2407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exciting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537BD2-2421-48C4-8044-1B61E690FBCD}"/>
              </a:ext>
            </a:extLst>
          </p:cNvPr>
          <p:cNvSpPr/>
          <p:nvPr/>
        </p:nvSpPr>
        <p:spPr>
          <a:xfrm>
            <a:off x="74825" y="4146049"/>
            <a:ext cx="1233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asyik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CD0893-2B6F-4499-9787-1132C91F798E}"/>
              </a:ext>
            </a:extLst>
          </p:cNvPr>
          <p:cNvSpPr/>
          <p:nvPr/>
        </p:nvSpPr>
        <p:spPr>
          <a:xfrm>
            <a:off x="3720796" y="4150893"/>
            <a:ext cx="1673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cool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E6884E-5E61-4CF4-8F1B-C66F0F429C8A}"/>
              </a:ext>
            </a:extLst>
          </p:cNvPr>
          <p:cNvSpPr/>
          <p:nvPr/>
        </p:nvSpPr>
        <p:spPr>
          <a:xfrm>
            <a:off x="108063" y="4853935"/>
            <a:ext cx="1173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BF355-4C39-4964-AAE0-D15E3A67511B}"/>
              </a:ext>
            </a:extLst>
          </p:cNvPr>
          <p:cNvSpPr/>
          <p:nvPr/>
        </p:nvSpPr>
        <p:spPr>
          <a:xfrm>
            <a:off x="3657442" y="4773169"/>
            <a:ext cx="2577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delicious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347E6F-4DF6-4E9C-8C53-DCEE601CB959}"/>
              </a:ext>
            </a:extLst>
          </p:cNvPr>
          <p:cNvSpPr/>
          <p:nvPr/>
        </p:nvSpPr>
        <p:spPr>
          <a:xfrm>
            <a:off x="56030" y="5554378"/>
            <a:ext cx="3634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bersih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907F5A-3A68-4DAE-B9CF-5825530BA4F4}"/>
              </a:ext>
            </a:extLst>
          </p:cNvPr>
          <p:cNvSpPr/>
          <p:nvPr/>
        </p:nvSpPr>
        <p:spPr>
          <a:xfrm>
            <a:off x="3638472" y="5536786"/>
            <a:ext cx="4971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doesn’t like being clean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E90F6-79B6-450A-8080-50AD181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1" y="619620"/>
            <a:ext cx="4898632" cy="60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Siapa</a:t>
            </a:r>
            <a:r>
              <a:rPr lang="en-AU" cap="none" dirty="0"/>
              <a:t> </a:t>
            </a:r>
            <a:r>
              <a:rPr lang="en-AU" cap="none" dirty="0" err="1"/>
              <a:t>nama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82" y="-135677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6481530" y="5358384"/>
            <a:ext cx="540567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/>
              <a:t>Nama </a:t>
            </a:r>
            <a:r>
              <a:rPr lang="en-AU" cap="none" dirty="0" err="1"/>
              <a:t>dia</a:t>
            </a:r>
            <a:r>
              <a:rPr lang="en-AU" cap="none" dirty="0"/>
              <a:t> Wonky Donkey.</a:t>
            </a:r>
          </a:p>
        </p:txBody>
      </p:sp>
    </p:spTree>
    <p:extLst>
      <p:ext uri="{BB962C8B-B14F-4D97-AF65-F5344CB8AC3E}">
        <p14:creationId xmlns:p14="http://schemas.microsoft.com/office/powerpoint/2010/main" val="25492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saudara</a:t>
            </a:r>
            <a:r>
              <a:rPr lang="en-AU" cap="none" dirty="0"/>
              <a:t> Donkey?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9" y="845630"/>
            <a:ext cx="4898632" cy="6012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C1D90-DDB1-44BE-8F8E-9DA2D84C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92" y="1335024"/>
            <a:ext cx="2889616" cy="57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berapa</a:t>
            </a:r>
            <a:r>
              <a:rPr lang="en-AU" cap="none" dirty="0"/>
              <a:t> kaki?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6C7A-EE0F-4240-A7EF-D6711AAE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82" y="-135677"/>
            <a:ext cx="4898632" cy="60123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87BC9A-9326-4C85-B729-F7D74F1E7970}"/>
              </a:ext>
            </a:extLst>
          </p:cNvPr>
          <p:cNvSpPr txBox="1">
            <a:spLocks/>
          </p:cNvSpPr>
          <p:nvPr/>
        </p:nvSpPr>
        <p:spPr>
          <a:xfrm>
            <a:off x="6481530" y="5358384"/>
            <a:ext cx="540567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cap="none" dirty="0" err="1"/>
              <a:t>Dia</a:t>
            </a:r>
            <a:r>
              <a:rPr lang="en-AU" cap="none" dirty="0"/>
              <a:t> punya </a:t>
            </a:r>
            <a:r>
              <a:rPr lang="en-AU" cap="none" dirty="0" err="1"/>
              <a:t>tiga</a:t>
            </a:r>
            <a:r>
              <a:rPr lang="en-AU" cap="none" dirty="0"/>
              <a:t> kaki.</a:t>
            </a:r>
          </a:p>
        </p:txBody>
      </p:sp>
    </p:spTree>
    <p:extLst>
      <p:ext uri="{BB962C8B-B14F-4D97-AF65-F5344CB8AC3E}">
        <p14:creationId xmlns:p14="http://schemas.microsoft.com/office/powerpoint/2010/main" val="28415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3320</TotalTime>
  <Words>265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Nova</vt:lpstr>
      <vt:lpstr>Calibri</vt:lpstr>
      <vt:lpstr>Tw Cen MT</vt:lpstr>
      <vt:lpstr>Tw Cen MT Condensed</vt:lpstr>
      <vt:lpstr>Wingdings 3</vt:lpstr>
      <vt:lpstr>Integral</vt:lpstr>
      <vt:lpstr>PowerPoint Presentation</vt:lpstr>
      <vt:lpstr>The Indonesian super 7</vt:lpstr>
      <vt:lpstr>Degrees of Liking</vt:lpstr>
      <vt:lpstr>Personal Relationships</vt:lpstr>
      <vt:lpstr>Asking “Why?”</vt:lpstr>
      <vt:lpstr>Reasons for Liking &amp; Disliking</vt:lpstr>
      <vt:lpstr>Siapa nama dia?</vt:lpstr>
      <vt:lpstr>Apakah dia saudara Donkey?</vt:lpstr>
      <vt:lpstr>Dia punya berapa kaki?</vt:lpstr>
      <vt:lpstr>Mengapa dia punya tiga kaki?</vt:lpstr>
      <vt:lpstr>Mengapa dia punya tiga kaki?</vt:lpstr>
      <vt:lpstr>Dia punya berapa mata?</vt:lpstr>
      <vt:lpstr>Mengapa dia punya satu mata?</vt:lpstr>
      <vt:lpstr>Mengapa dia punya satu mata?</vt:lpstr>
      <vt:lpstr>Apakah dia suka musik rakyat?</vt:lpstr>
      <vt:lpstr>Mengapa dia suka musik rakyat?</vt:lpstr>
      <vt:lpstr>Apakah dia suka makan jerami?</vt:lpstr>
      <vt:lpstr>Mengapa dia tidak suka makan jerami?</vt:lpstr>
      <vt:lpstr>Apakah dia suka mandi?</vt:lpstr>
      <vt:lpstr>Mengapa dia tidak suka mandi?</vt:lpstr>
      <vt:lpstr>Sampai jumpa lagi … 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345</cp:revision>
  <dcterms:created xsi:type="dcterms:W3CDTF">2018-10-22T04:22:34Z</dcterms:created>
  <dcterms:modified xsi:type="dcterms:W3CDTF">2019-03-11T07:22:39Z</dcterms:modified>
</cp:coreProperties>
</file>