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khianat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51" y="333444"/>
            <a:ext cx="1948949" cy="1310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489" y="333444"/>
            <a:ext cx="2026424" cy="1310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83" y="1855160"/>
            <a:ext cx="8886039" cy="500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khianat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16" y="1517968"/>
            <a:ext cx="1131604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 suppose you think that </a:t>
            </a:r>
            <a:r>
              <a:rPr lang="en-AU" sz="4000" b="1" i="1" dirty="0"/>
              <a:t>“khianat”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“he-a-nut”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means </a:t>
            </a:r>
            <a:r>
              <a:rPr lang="en-AU" sz="4000" i="1" dirty="0"/>
              <a:t>“he’s a nut” </a:t>
            </a:r>
            <a:r>
              <a:rPr lang="en-AU" sz="4000" dirty="0"/>
              <a:t>in Indonesian, right?</a:t>
            </a:r>
          </a:p>
          <a:p>
            <a:r>
              <a:rPr lang="en-AU" sz="4000" dirty="0"/>
              <a:t>You’d </a:t>
            </a:r>
            <a:r>
              <a:rPr lang="en-AU" sz="4000" i="1" dirty="0"/>
              <a:t>“</a:t>
            </a:r>
            <a:r>
              <a:rPr lang="en-AU" sz="4000" i="1" dirty="0" err="1"/>
              <a:t>soitenly</a:t>
            </a:r>
            <a:r>
              <a:rPr lang="en-AU" sz="4000" i="1" dirty="0"/>
              <a:t>” </a:t>
            </a:r>
            <a:r>
              <a:rPr lang="en-AU" sz="4000" dirty="0"/>
              <a:t>be a stooge if you believed that!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0" y="3537857"/>
            <a:ext cx="5846136" cy="3085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3537857"/>
            <a:ext cx="59245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khianat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054" y="1438069"/>
            <a:ext cx="100584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 adjective </a:t>
            </a:r>
            <a:r>
              <a:rPr lang="en-AU" sz="4000" b="1" i="1" dirty="0"/>
              <a:t>“khianat”</a:t>
            </a:r>
            <a:r>
              <a:rPr lang="en-AU" sz="4000" dirty="0"/>
              <a:t> means </a:t>
            </a:r>
            <a:r>
              <a:rPr lang="en-AU" sz="4000" i="1" dirty="0"/>
              <a:t>“traitorous” </a:t>
            </a:r>
            <a:r>
              <a:rPr lang="en-AU" sz="4000" dirty="0"/>
              <a:t>or </a:t>
            </a:r>
            <a:r>
              <a:rPr lang="en-AU" sz="4000" i="1" dirty="0"/>
              <a:t>“treacherous” </a:t>
            </a:r>
            <a:r>
              <a:rPr lang="en-AU" sz="4000" dirty="0"/>
              <a:t>and the noun   </a:t>
            </a:r>
            <a:r>
              <a:rPr lang="en-AU" sz="4000" b="1" i="1" dirty="0"/>
              <a:t>“pengkhianat”</a:t>
            </a:r>
            <a:r>
              <a:rPr lang="en-AU" sz="4000" dirty="0"/>
              <a:t> means </a:t>
            </a:r>
            <a:r>
              <a:rPr lang="en-AU" sz="4000" i="1" dirty="0"/>
              <a:t>“a traitor” </a:t>
            </a:r>
            <a:r>
              <a:rPr lang="en-AU" sz="4000" dirty="0"/>
              <a:t>in</a:t>
            </a:r>
            <a:r>
              <a:rPr lang="en-AU" sz="4000" i="1" dirty="0"/>
              <a:t> </a:t>
            </a:r>
            <a:r>
              <a:rPr lang="en-AU" sz="4000" dirty="0"/>
              <a:t>Indonesian.</a:t>
            </a: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91" y="3270266"/>
            <a:ext cx="5460581" cy="3516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0" y="215410"/>
            <a:ext cx="1300065" cy="1300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6818"/>
            <a:ext cx="2925985" cy="3511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11" y="163857"/>
            <a:ext cx="1357207" cy="1357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85" y="3563992"/>
            <a:ext cx="2792965" cy="279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2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khianat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16" y="1517968"/>
            <a:ext cx="1131604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 most famous </a:t>
            </a:r>
            <a:r>
              <a:rPr lang="en-AU" sz="4000" b="1" i="1" dirty="0"/>
              <a:t>“pengkhianat” </a:t>
            </a:r>
            <a:r>
              <a:rPr lang="en-AU" sz="4000" dirty="0"/>
              <a:t>or </a:t>
            </a:r>
            <a:r>
              <a:rPr lang="en-AU" sz="4000" i="1" dirty="0"/>
              <a:t>“traitor” </a:t>
            </a:r>
            <a:r>
              <a:rPr lang="en-AU" sz="4000" dirty="0"/>
              <a:t>in all of history was </a:t>
            </a:r>
            <a:r>
              <a:rPr lang="en-AU" sz="4000" i="1" dirty="0"/>
              <a:t>Judas Iscariot </a:t>
            </a:r>
            <a:r>
              <a:rPr lang="en-AU" sz="4000" dirty="0"/>
              <a:t>who betrayed Jesus for 30 pieces of silver, which, today, is worth around $US600.</a:t>
            </a:r>
          </a:p>
          <a:p>
            <a:pPr algn="just"/>
            <a:r>
              <a:rPr lang="en-AU" sz="4000" dirty="0"/>
              <a:t>Before betraying Jesus, he whispered, </a:t>
            </a:r>
            <a:r>
              <a:rPr lang="en-AU" sz="4000" i="1" dirty="0"/>
              <a:t>“I love you like family”</a:t>
            </a:r>
            <a:r>
              <a:rPr lang="en-AU" sz="4000" dirty="0"/>
              <a:t>, to him. No wonder the word</a:t>
            </a:r>
          </a:p>
          <a:p>
            <a:pPr marL="0" indent="0" algn="just">
              <a:buNone/>
            </a:pPr>
            <a:r>
              <a:rPr lang="en-AU" sz="4000" dirty="0"/>
              <a:t> </a:t>
            </a:r>
            <a:r>
              <a:rPr lang="en-AU" sz="4000" b="1" i="1" dirty="0"/>
              <a:t>“</a:t>
            </a:r>
            <a:r>
              <a:rPr lang="en-AU" sz="4000" b="1" i="1" dirty="0" err="1"/>
              <a:t>judas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“cruel” </a:t>
            </a:r>
            <a:r>
              <a:rPr lang="en-AU" sz="4000" dirty="0"/>
              <a:t>or</a:t>
            </a:r>
          </a:p>
          <a:p>
            <a:pPr marL="0" indent="0" algn="just">
              <a:buNone/>
            </a:pPr>
            <a:r>
              <a:rPr lang="en-AU" sz="4000" dirty="0"/>
              <a:t> </a:t>
            </a:r>
            <a:r>
              <a:rPr lang="en-AU" sz="4000" i="1" dirty="0"/>
              <a:t>“vicious” </a:t>
            </a:r>
            <a:r>
              <a:rPr lang="en-AU" sz="4000" dirty="0"/>
              <a:t>in </a:t>
            </a:r>
            <a:r>
              <a:rPr lang="en-AU" sz="4000"/>
              <a:t>Indonesian!!!</a:t>
            </a:r>
            <a:endParaRPr lang="en-AU" sz="4000" dirty="0"/>
          </a:p>
          <a:p>
            <a:pPr algn="just"/>
            <a:endParaRPr lang="en-AU" sz="4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851">
            <a:off x="6253581" y="4685429"/>
            <a:ext cx="2400211" cy="2161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739" y="4090230"/>
            <a:ext cx="4052261" cy="30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23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139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khianat</vt:lpstr>
      <vt:lpstr>khianat</vt:lpstr>
      <vt:lpstr>khianat</vt:lpstr>
      <vt:lpstr>khianat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43</cp:revision>
  <dcterms:created xsi:type="dcterms:W3CDTF">2016-04-10T22:18:35Z</dcterms:created>
  <dcterms:modified xsi:type="dcterms:W3CDTF">2016-11-17T10:24:44Z</dcterms:modified>
</cp:coreProperties>
</file>