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3" r:id="rId4"/>
    <p:sldId id="261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60" d="100"/>
          <a:sy n="60" d="100"/>
        </p:scale>
        <p:origin x="8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C1EEE-8FDA-4AD2-866A-3A674CA84CBF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7247-AAE9-4F49-9E3C-EDDAFB39A3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2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7247-AAE9-4F49-9E3C-EDDAFB39A35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8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7/06/2016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kenyang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39" y="2506662"/>
            <a:ext cx="3776077" cy="435133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49891" y="1635357"/>
            <a:ext cx="2454442" cy="1715521"/>
          </a:xfrm>
          <a:prstGeom prst="wedgeEllipseCallout">
            <a:avLst>
              <a:gd name="adj1" fmla="val -50082"/>
              <a:gd name="adj2" fmla="val 661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965206" y="1927882"/>
            <a:ext cx="2246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Hello, I’m Ken </a:t>
            </a:r>
            <a:r>
              <a:rPr lang="en-AU" sz="2400" b="1" i="1" dirty="0" smtClean="0"/>
              <a:t>Young</a:t>
            </a:r>
            <a:r>
              <a:rPr lang="en-AU" sz="2400" b="1" i="1" dirty="0" smtClean="0"/>
              <a:t> </a:t>
            </a:r>
            <a:r>
              <a:rPr lang="en-AU" sz="2400" b="1" i="1" dirty="0" smtClean="0"/>
              <a:t>from </a:t>
            </a:r>
          </a:p>
          <a:p>
            <a:r>
              <a:rPr lang="en-AU" sz="2400" b="1" i="1" dirty="0" smtClean="0"/>
              <a:t>Australia</a:t>
            </a:r>
            <a:endParaRPr lang="en-AU" sz="2000" b="1" i="1" dirty="0"/>
          </a:p>
        </p:txBody>
      </p:sp>
      <p:sp>
        <p:nvSpPr>
          <p:cNvPr id="8" name="Cloud Callout 7"/>
          <p:cNvSpPr/>
          <p:nvPr/>
        </p:nvSpPr>
        <p:spPr>
          <a:xfrm>
            <a:off x="8214809" y="150971"/>
            <a:ext cx="3939797" cy="3308517"/>
          </a:xfrm>
          <a:prstGeom prst="cloudCallout">
            <a:avLst>
              <a:gd name="adj1" fmla="val -31139"/>
              <a:gd name="adj2" fmla="val 5828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4" y="2506662"/>
            <a:ext cx="4351338" cy="435133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91" y="484857"/>
            <a:ext cx="1828800" cy="25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kenyang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03" y="2506662"/>
            <a:ext cx="3793921" cy="437190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208168" y="486474"/>
            <a:ext cx="2671983" cy="1871715"/>
          </a:xfrm>
          <a:prstGeom prst="wedgeEllipseCallout">
            <a:avLst>
              <a:gd name="adj1" fmla="val -34909"/>
              <a:gd name="adj2" fmla="val 6391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9585167" y="773341"/>
            <a:ext cx="2150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I guess t</a:t>
            </a:r>
            <a:r>
              <a:rPr lang="en-AU" sz="2400" b="1" i="1" dirty="0" smtClean="0"/>
              <a:t>hat means more for me, Mister </a:t>
            </a:r>
            <a:r>
              <a:rPr lang="en-AU" sz="2400" b="1" i="1" dirty="0" smtClean="0"/>
              <a:t>!</a:t>
            </a:r>
            <a:endParaRPr lang="en-AU" sz="2400" b="1" i="1" dirty="0"/>
          </a:p>
        </p:txBody>
      </p:sp>
      <p:sp>
        <p:nvSpPr>
          <p:cNvPr id="8" name="Cloud Callout 7"/>
          <p:cNvSpPr/>
          <p:nvPr/>
        </p:nvSpPr>
        <p:spPr>
          <a:xfrm>
            <a:off x="3067683" y="1589152"/>
            <a:ext cx="2959608" cy="2433470"/>
          </a:xfrm>
          <a:prstGeom prst="cloudCallout">
            <a:avLst>
              <a:gd name="adj1" fmla="val -68192"/>
              <a:gd name="adj2" fmla="val 2355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72" y="2060915"/>
            <a:ext cx="1419317" cy="1419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44" y="1918318"/>
            <a:ext cx="653999" cy="985534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17" y="2506662"/>
            <a:ext cx="4351338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0" y="2202234"/>
            <a:ext cx="1670196" cy="1907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05" y="3800378"/>
            <a:ext cx="2865771" cy="33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kenyang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 smtClean="0"/>
              <a:t>The Indonesian verb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kenyang</a:t>
            </a:r>
            <a:r>
              <a:rPr lang="en-AU" b="1" i="1" dirty="0" smtClean="0"/>
              <a:t>” </a:t>
            </a:r>
            <a:r>
              <a:rPr lang="en-AU" dirty="0" smtClean="0"/>
              <a:t>,  which is pronounced exactly the same as </a:t>
            </a:r>
            <a:r>
              <a:rPr lang="en-AU" dirty="0" smtClean="0"/>
              <a:t>the </a:t>
            </a:r>
            <a:r>
              <a:rPr lang="en-AU" dirty="0" smtClean="0"/>
              <a:t>name </a:t>
            </a:r>
            <a:r>
              <a:rPr lang="en-AU" i="1" dirty="0" smtClean="0"/>
              <a:t>“Ken </a:t>
            </a:r>
            <a:r>
              <a:rPr lang="en-AU" i="1" dirty="0" smtClean="0"/>
              <a:t>Young</a:t>
            </a:r>
            <a:r>
              <a:rPr lang="en-AU" i="1" dirty="0" smtClean="0"/>
              <a:t>”, </a:t>
            </a:r>
            <a:r>
              <a:rPr lang="en-AU" dirty="0" smtClean="0"/>
              <a:t>means </a:t>
            </a:r>
            <a:r>
              <a:rPr lang="en-AU" i="1" dirty="0" smtClean="0"/>
              <a:t>“to </a:t>
            </a:r>
            <a:r>
              <a:rPr lang="en-AU" i="1" dirty="0" smtClean="0"/>
              <a:t>be full or satisfied” </a:t>
            </a:r>
            <a:r>
              <a:rPr lang="en-AU" dirty="0" smtClean="0"/>
              <a:t>.</a:t>
            </a:r>
          </a:p>
          <a:p>
            <a:pPr algn="just"/>
            <a:r>
              <a:rPr lang="en-AU" dirty="0" smtClean="0"/>
              <a:t>Are you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kenyang</a:t>
            </a:r>
            <a:r>
              <a:rPr lang="en-AU" b="1" i="1" dirty="0" smtClean="0"/>
              <a:t>” </a:t>
            </a:r>
            <a:r>
              <a:rPr lang="en-AU" dirty="0" smtClean="0"/>
              <a:t>??? If not, go to the next slide !</a:t>
            </a:r>
            <a:endParaRPr lang="en-AU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kenyang</a:t>
            </a:r>
            <a:endParaRPr lang="en-US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26" y="1870371"/>
            <a:ext cx="5215732" cy="4818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0" y="2106985"/>
            <a:ext cx="66675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66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kenyang</vt:lpstr>
      <vt:lpstr>kenyang</vt:lpstr>
      <vt:lpstr>kenyang</vt:lpstr>
      <vt:lpstr>kenyang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85</cp:revision>
  <dcterms:created xsi:type="dcterms:W3CDTF">2016-04-10T22:18:35Z</dcterms:created>
  <dcterms:modified xsi:type="dcterms:W3CDTF">2016-06-07T12:50:59Z</dcterms:modified>
</cp:coreProperties>
</file>