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46" autoAdjust="0"/>
    <p:restoredTop sz="94133" autoAdjust="0"/>
  </p:normalViewPr>
  <p:slideViewPr>
    <p:cSldViewPr snapToGrid="0">
      <p:cViewPr varScale="1">
        <p:scale>
          <a:sx n="108" d="100"/>
          <a:sy n="108" d="100"/>
        </p:scale>
        <p:origin x="47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9/06/2016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9/06/2016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9/06/2016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9/06/2016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9/06/2016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9/06/2016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9/06/2016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9/06/2016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9/06/2016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9/06/2016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9/06/2016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9/06/2016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35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kentut</a:t>
            </a:r>
            <a:endParaRPr lang="en-US" sz="8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253" y="2952750"/>
            <a:ext cx="3388963" cy="3905250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3737811" y="1589152"/>
            <a:ext cx="2454442" cy="1715521"/>
          </a:xfrm>
          <a:prstGeom prst="wedgeEllipseCallout">
            <a:avLst>
              <a:gd name="adj1" fmla="val -50082"/>
              <a:gd name="adj2" fmla="val 6614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4192573" y="1850850"/>
            <a:ext cx="22468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i="1" dirty="0" smtClean="0"/>
              <a:t>Hello, I’m Ken </a:t>
            </a:r>
          </a:p>
          <a:p>
            <a:r>
              <a:rPr lang="en-AU" sz="2000" b="1" i="1" dirty="0" smtClean="0"/>
              <a:t>Toot from </a:t>
            </a:r>
          </a:p>
          <a:p>
            <a:r>
              <a:rPr lang="en-AU" sz="2000" b="1" i="1" dirty="0" smtClean="0"/>
              <a:t>Kuwait</a:t>
            </a:r>
            <a:r>
              <a:rPr lang="en-AU" b="1" i="1" dirty="0" smtClean="0"/>
              <a:t>.</a:t>
            </a:r>
            <a:endParaRPr lang="en-AU" b="1" i="1" dirty="0"/>
          </a:p>
        </p:txBody>
      </p:sp>
      <p:sp>
        <p:nvSpPr>
          <p:cNvPr id="8" name="Cloud Callout 7"/>
          <p:cNvSpPr/>
          <p:nvPr/>
        </p:nvSpPr>
        <p:spPr>
          <a:xfrm>
            <a:off x="8394192" y="365125"/>
            <a:ext cx="3444882" cy="2763086"/>
          </a:xfrm>
          <a:prstGeom prst="cloudCallout">
            <a:avLst>
              <a:gd name="adj1" fmla="val -34396"/>
              <a:gd name="adj2" fmla="val 68468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999" y="833289"/>
            <a:ext cx="1658514" cy="1684199"/>
          </a:xfrm>
          <a:prstGeom prst="rect">
            <a:avLst/>
          </a:prstGeom>
        </p:spPr>
      </p:pic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7967" y="2949066"/>
            <a:ext cx="2896427" cy="3908934"/>
          </a:xfrm>
        </p:spPr>
      </p:pic>
    </p:spTree>
    <p:extLst>
      <p:ext uri="{BB962C8B-B14F-4D97-AF65-F5344CB8AC3E}">
        <p14:creationId xmlns:p14="http://schemas.microsoft.com/office/powerpoint/2010/main" val="148498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35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kentut</a:t>
            </a:r>
            <a:endParaRPr lang="en-US" sz="8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253" y="2952750"/>
            <a:ext cx="3388963" cy="3905250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9100644" y="1500920"/>
            <a:ext cx="2454442" cy="1715521"/>
          </a:xfrm>
          <a:prstGeom prst="wedgeEllipseCallout">
            <a:avLst>
              <a:gd name="adj1" fmla="val -50082"/>
              <a:gd name="adj2" fmla="val 6614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9581216" y="1903175"/>
            <a:ext cx="22468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i="1" dirty="0" smtClean="0"/>
              <a:t>Sorry, I didn’t</a:t>
            </a:r>
          </a:p>
          <a:p>
            <a:r>
              <a:rPr lang="en-AU" sz="2000" b="1" i="1" dirty="0"/>
              <a:t>q</a:t>
            </a:r>
            <a:r>
              <a:rPr lang="en-AU" sz="2000" b="1" i="1" dirty="0" smtClean="0"/>
              <a:t>uite get your name.</a:t>
            </a:r>
            <a:endParaRPr lang="en-AU" b="1" i="1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7967" y="2949066"/>
            <a:ext cx="2896427" cy="3908934"/>
          </a:xfrm>
        </p:spPr>
      </p:pic>
    </p:spTree>
    <p:extLst>
      <p:ext uri="{BB962C8B-B14F-4D97-AF65-F5344CB8AC3E}">
        <p14:creationId xmlns:p14="http://schemas.microsoft.com/office/powerpoint/2010/main" val="274320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35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kentut</a:t>
            </a:r>
            <a:endParaRPr lang="en-US" sz="8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253" y="2952750"/>
            <a:ext cx="3388963" cy="3905250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3836102" y="1533122"/>
            <a:ext cx="2454442" cy="1715521"/>
          </a:xfrm>
          <a:prstGeom prst="wedgeEllipseCallout">
            <a:avLst>
              <a:gd name="adj1" fmla="val -50082"/>
              <a:gd name="adj2" fmla="val 6614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4043686" y="2071822"/>
            <a:ext cx="2246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i="1" dirty="0" smtClean="0"/>
              <a:t>That’s okay. My name is Ken Toot !</a:t>
            </a:r>
            <a:endParaRPr lang="en-AU" b="1" i="1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7967" y="2949066"/>
            <a:ext cx="2896427" cy="3908934"/>
          </a:xfrm>
        </p:spPr>
      </p:pic>
      <p:sp>
        <p:nvSpPr>
          <p:cNvPr id="8" name="Cloud Callout 7"/>
          <p:cNvSpPr/>
          <p:nvPr/>
        </p:nvSpPr>
        <p:spPr>
          <a:xfrm>
            <a:off x="8394192" y="365125"/>
            <a:ext cx="3444882" cy="2763086"/>
          </a:xfrm>
          <a:prstGeom prst="cloudCallout">
            <a:avLst>
              <a:gd name="adj1" fmla="val -34396"/>
              <a:gd name="adj2" fmla="val 68468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028" y="680294"/>
            <a:ext cx="2020787" cy="2020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09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35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kentut</a:t>
            </a:r>
            <a:endParaRPr lang="en-US" sz="8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253" y="2952750"/>
            <a:ext cx="3388963" cy="3905250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8984840" y="1413239"/>
            <a:ext cx="2628480" cy="1934258"/>
          </a:xfrm>
          <a:prstGeom prst="wedgeEllipseCallout">
            <a:avLst>
              <a:gd name="adj1" fmla="val -50082"/>
              <a:gd name="adj2" fmla="val 6614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9455019" y="1587189"/>
            <a:ext cx="224685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i="1" dirty="0" smtClean="0"/>
              <a:t>My hearing is</a:t>
            </a:r>
          </a:p>
          <a:p>
            <a:r>
              <a:rPr lang="en-AU" sz="2000" b="1" i="1" dirty="0"/>
              <a:t>b</a:t>
            </a:r>
            <a:r>
              <a:rPr lang="en-AU" sz="2000" b="1" i="1" dirty="0" smtClean="0"/>
              <a:t>ad! Can you please repeat your name one more time.</a:t>
            </a:r>
            <a:endParaRPr lang="en-AU" b="1" i="1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7967" y="2949066"/>
            <a:ext cx="2896427" cy="3908934"/>
          </a:xfrm>
        </p:spPr>
      </p:pic>
    </p:spTree>
    <p:extLst>
      <p:ext uri="{BB962C8B-B14F-4D97-AF65-F5344CB8AC3E}">
        <p14:creationId xmlns:p14="http://schemas.microsoft.com/office/powerpoint/2010/main" val="13579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35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kentut</a:t>
            </a:r>
            <a:endParaRPr lang="en-US" sz="8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253" y="2952750"/>
            <a:ext cx="3388963" cy="3905250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3836102" y="1533122"/>
            <a:ext cx="2454442" cy="1715521"/>
          </a:xfrm>
          <a:prstGeom prst="wedgeEllipseCallout">
            <a:avLst>
              <a:gd name="adj1" fmla="val -50082"/>
              <a:gd name="adj2" fmla="val 6614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4043686" y="2071822"/>
            <a:ext cx="2246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i="1" dirty="0" smtClean="0"/>
              <a:t>Yes, certainly. I’m Ken Toot !</a:t>
            </a:r>
            <a:endParaRPr lang="en-AU" b="1" i="1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7967" y="2949066"/>
            <a:ext cx="2896427" cy="3908934"/>
          </a:xfrm>
        </p:spPr>
      </p:pic>
      <p:sp>
        <p:nvSpPr>
          <p:cNvPr id="8" name="Cloud Callout 7"/>
          <p:cNvSpPr/>
          <p:nvPr/>
        </p:nvSpPr>
        <p:spPr>
          <a:xfrm>
            <a:off x="8394192" y="365125"/>
            <a:ext cx="3444882" cy="2763086"/>
          </a:xfrm>
          <a:prstGeom prst="cloudCallout">
            <a:avLst>
              <a:gd name="adj1" fmla="val -34396"/>
              <a:gd name="adj2" fmla="val 68468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844" y="740899"/>
            <a:ext cx="1899578" cy="189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26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942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kentut</a:t>
            </a:r>
            <a:endParaRPr lang="en-US" sz="8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253" y="2952750"/>
            <a:ext cx="3388963" cy="3905250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8984840" y="1413239"/>
            <a:ext cx="2628480" cy="1934258"/>
          </a:xfrm>
          <a:prstGeom prst="wedgeEllipseCallout">
            <a:avLst>
              <a:gd name="adj1" fmla="val -50082"/>
              <a:gd name="adj2" fmla="val 6614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9473839" y="1620632"/>
            <a:ext cx="224685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i="1" dirty="0" smtClean="0"/>
              <a:t>Pleased to meet you, Mr </a:t>
            </a:r>
            <a:r>
              <a:rPr lang="en-AU" sz="2000" b="1" i="1" dirty="0" err="1" smtClean="0"/>
              <a:t>Kentut</a:t>
            </a:r>
            <a:r>
              <a:rPr lang="en-AU" sz="2000" b="1" i="1" dirty="0" smtClean="0"/>
              <a:t>. Your name is very popular in Indonesia!</a:t>
            </a:r>
            <a:endParaRPr lang="en-AU" b="1" i="1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7967" y="2949066"/>
            <a:ext cx="2896427" cy="3908934"/>
          </a:xfrm>
        </p:spPr>
      </p:pic>
      <p:sp>
        <p:nvSpPr>
          <p:cNvPr id="8" name="Cloud Callout 7"/>
          <p:cNvSpPr/>
          <p:nvPr/>
        </p:nvSpPr>
        <p:spPr>
          <a:xfrm>
            <a:off x="838200" y="308249"/>
            <a:ext cx="2959608" cy="2433470"/>
          </a:xfrm>
          <a:prstGeom prst="cloudCallout">
            <a:avLst>
              <a:gd name="adj1" fmla="val 40215"/>
              <a:gd name="adj2" fmla="val 57830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169" y="738596"/>
            <a:ext cx="1419317" cy="14193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486" y="831353"/>
            <a:ext cx="653999" cy="98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3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942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kentut</a:t>
            </a:r>
            <a:endParaRPr lang="en-US" sz="8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663" y="2506663"/>
            <a:ext cx="4351337" cy="4351337"/>
          </a:xfrm>
        </p:spPr>
      </p:pic>
      <p:pic>
        <p:nvPicPr>
          <p:cNvPr id="12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2506662"/>
            <a:ext cx="4459789" cy="43513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984" y="699759"/>
            <a:ext cx="1905000" cy="1905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789" y="4682330"/>
            <a:ext cx="1905000" cy="1905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35662" y="4682330"/>
            <a:ext cx="1904999" cy="1905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99191" y="707819"/>
            <a:ext cx="1886953" cy="1905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2" y="0"/>
            <a:ext cx="1905000" cy="1905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182935" y="110824"/>
            <a:ext cx="1915862" cy="1905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761" y="2476499"/>
            <a:ext cx="1905000" cy="1905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91368" y="2476499"/>
            <a:ext cx="1974097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4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942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kentut</a:t>
            </a:r>
            <a:endParaRPr lang="en-US" sz="8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98697" y="3625516"/>
            <a:ext cx="2817619" cy="323248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558" y="1766612"/>
            <a:ext cx="11245516" cy="4351338"/>
          </a:xfrm>
        </p:spPr>
        <p:txBody>
          <a:bodyPr/>
          <a:lstStyle/>
          <a:p>
            <a:r>
              <a:rPr lang="en-AU" dirty="0" smtClean="0"/>
              <a:t>The Indonesian verb </a:t>
            </a:r>
            <a:r>
              <a:rPr lang="en-AU" b="1" i="1" dirty="0" smtClean="0"/>
              <a:t>“</a:t>
            </a:r>
            <a:r>
              <a:rPr lang="en-AU" b="1" i="1" dirty="0" err="1" smtClean="0"/>
              <a:t>kentut</a:t>
            </a:r>
            <a:r>
              <a:rPr lang="en-AU" b="1" i="1" dirty="0" smtClean="0"/>
              <a:t>”  </a:t>
            </a:r>
            <a:r>
              <a:rPr lang="en-AU" dirty="0" smtClean="0"/>
              <a:t>pronounced </a:t>
            </a:r>
            <a:r>
              <a:rPr lang="en-AU" i="1" dirty="0" smtClean="0"/>
              <a:t>“Ken Toot” </a:t>
            </a:r>
            <a:r>
              <a:rPr lang="en-AU" dirty="0" smtClean="0"/>
              <a:t>(“</a:t>
            </a:r>
            <a:r>
              <a:rPr lang="en-AU" u="sng" dirty="0" err="1" smtClean="0"/>
              <a:t>oo</a:t>
            </a:r>
            <a:r>
              <a:rPr lang="en-AU" dirty="0" smtClean="0"/>
              <a:t>” as in “f</a:t>
            </a:r>
            <a:r>
              <a:rPr lang="en-AU" b="1" u="sng" dirty="0" smtClean="0"/>
              <a:t>oo</a:t>
            </a:r>
            <a:r>
              <a:rPr lang="en-AU" dirty="0" smtClean="0"/>
              <a:t>t”), means “to fart”.</a:t>
            </a:r>
          </a:p>
          <a:p>
            <a:r>
              <a:rPr lang="en-AU" dirty="0" smtClean="0"/>
              <a:t>Please heed the request of the Vice President and don’t fart in your Indonesian class!</a:t>
            </a:r>
          </a:p>
        </p:txBody>
      </p:sp>
      <p:sp>
        <p:nvSpPr>
          <p:cNvPr id="12" name="Oval Callout 11"/>
          <p:cNvSpPr/>
          <p:nvPr/>
        </p:nvSpPr>
        <p:spPr>
          <a:xfrm>
            <a:off x="6216316" y="3307500"/>
            <a:ext cx="2628480" cy="1934258"/>
          </a:xfrm>
          <a:prstGeom prst="wedgeEllipseCallout">
            <a:avLst>
              <a:gd name="adj1" fmla="val -87311"/>
              <a:gd name="adj2" fmla="val -7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/>
          <p:cNvSpPr txBox="1"/>
          <p:nvPr/>
        </p:nvSpPr>
        <p:spPr>
          <a:xfrm>
            <a:off x="6437408" y="3766797"/>
            <a:ext cx="2186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i="1" dirty="0" err="1" smtClean="0"/>
              <a:t>Janganlah</a:t>
            </a:r>
            <a:r>
              <a:rPr lang="en-AU" sz="2000" b="1" i="1" dirty="0" smtClean="0"/>
              <a:t> </a:t>
            </a:r>
            <a:r>
              <a:rPr lang="en-AU" sz="2000" b="1" i="1" dirty="0" err="1" smtClean="0"/>
              <a:t>kentut</a:t>
            </a:r>
            <a:r>
              <a:rPr lang="en-AU" sz="2000" b="1" i="1" dirty="0" smtClean="0"/>
              <a:t> di </a:t>
            </a:r>
            <a:r>
              <a:rPr lang="en-AU" sz="2000" b="1" i="1" dirty="0" err="1" smtClean="0"/>
              <a:t>ruangan</a:t>
            </a:r>
            <a:r>
              <a:rPr lang="en-AU" sz="2000" b="1" i="1" dirty="0" smtClean="0"/>
              <a:t> </a:t>
            </a:r>
            <a:r>
              <a:rPr lang="en-AU" sz="2000" b="1" i="1" dirty="0" err="1"/>
              <a:t>k</a:t>
            </a:r>
            <a:r>
              <a:rPr lang="en-AU" sz="2000" b="1" i="1" dirty="0" err="1" smtClean="0"/>
              <a:t>elas</a:t>
            </a:r>
            <a:r>
              <a:rPr lang="en-AU" sz="2000" b="1" i="1" dirty="0" smtClean="0"/>
              <a:t> Bahasa Indonesia!</a:t>
            </a:r>
            <a:endParaRPr lang="en-AU" sz="2000" b="1" i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92" y="4782460"/>
            <a:ext cx="1899578" cy="189957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024228" y="4782460"/>
            <a:ext cx="1925392" cy="189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121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kentut</vt:lpstr>
      <vt:lpstr>kentut</vt:lpstr>
      <vt:lpstr>kentut</vt:lpstr>
      <vt:lpstr>kentut</vt:lpstr>
      <vt:lpstr>kentut</vt:lpstr>
      <vt:lpstr>kentut</vt:lpstr>
      <vt:lpstr>kentut</vt:lpstr>
      <vt:lpstr>kentut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JIM</cp:lastModifiedBy>
  <cp:revision>90</cp:revision>
  <dcterms:created xsi:type="dcterms:W3CDTF">2016-04-10T22:18:35Z</dcterms:created>
  <dcterms:modified xsi:type="dcterms:W3CDTF">2016-06-09T12:28:52Z</dcterms:modified>
</cp:coreProperties>
</file>