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kentang</a:t>
            </a:r>
            <a:endParaRPr lang="en-US" sz="8000" b="1" dirty="0"/>
          </a:p>
        </p:txBody>
      </p:sp>
      <p:sp>
        <p:nvSpPr>
          <p:cNvPr id="10" name="Rectangle 9"/>
          <p:cNvSpPr/>
          <p:nvPr/>
        </p:nvSpPr>
        <p:spPr>
          <a:xfrm>
            <a:off x="1349115" y="2158585"/>
            <a:ext cx="5561351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lIns="91440" tIns="45720" rIns="91440" bIns="45720">
            <a:spAutoFit/>
            <a:sp3d>
              <a:bevelT w="50800"/>
            </a:sp3d>
          </a:bodyPr>
          <a:lstStyle/>
          <a:p>
            <a:pPr algn="ctr"/>
            <a:r>
              <a:rPr lang="en-US" sz="199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Ken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54" y="2487465"/>
            <a:ext cx="2857500" cy="3009900"/>
          </a:xfrm>
        </p:spPr>
      </p:pic>
    </p:spTree>
    <p:extLst>
      <p:ext uri="{BB962C8B-B14F-4D97-AF65-F5344CB8AC3E}">
        <p14:creationId xmlns:p14="http://schemas.microsoft.com/office/powerpoint/2010/main" val="21175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kentang</a:t>
            </a:r>
            <a:endParaRPr lang="en-US" sz="8000" b="1" dirty="0"/>
          </a:p>
        </p:txBody>
      </p:sp>
      <p:sp>
        <p:nvSpPr>
          <p:cNvPr id="3" name="Oval Callout 2"/>
          <p:cNvSpPr/>
          <p:nvPr/>
        </p:nvSpPr>
        <p:spPr>
          <a:xfrm>
            <a:off x="4203030" y="1690688"/>
            <a:ext cx="3096128" cy="2480259"/>
          </a:xfrm>
          <a:prstGeom prst="wedgeEllipseCallout">
            <a:avLst>
              <a:gd name="adj1" fmla="val -64206"/>
              <a:gd name="adj2" fmla="val 14514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702624" y="1961321"/>
            <a:ext cx="2406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My name is Ken Tongue and here is my family. We certainly have a lot of app</a:t>
            </a:r>
            <a:r>
              <a:rPr lang="en-AU" sz="2400" u="sng" dirty="0" smtClean="0"/>
              <a:t>ee</a:t>
            </a:r>
            <a:r>
              <a:rPr lang="en-AU" sz="2400" dirty="0" smtClean="0"/>
              <a:t>l</a:t>
            </a:r>
            <a:r>
              <a:rPr lang="en-AU" sz="2400" b="1" dirty="0" smtClean="0"/>
              <a:t>.</a:t>
            </a:r>
            <a:endParaRPr lang="en-AU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13" y="908385"/>
            <a:ext cx="5715000" cy="5715000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805">
            <a:off x="6862802" y="1744999"/>
            <a:ext cx="5326871" cy="4517187"/>
          </a:xfrm>
        </p:spPr>
      </p:pic>
    </p:spTree>
    <p:extLst>
      <p:ext uri="{BB962C8B-B14F-4D97-AF65-F5344CB8AC3E}">
        <p14:creationId xmlns:p14="http://schemas.microsoft.com/office/powerpoint/2010/main" val="21848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kentang</a:t>
            </a:r>
            <a:endParaRPr lang="en-US" sz="8000" b="1" dirty="0"/>
          </a:p>
        </p:txBody>
      </p:sp>
      <p:sp>
        <p:nvSpPr>
          <p:cNvPr id="3" name="Oval Callout 2"/>
          <p:cNvSpPr/>
          <p:nvPr/>
        </p:nvSpPr>
        <p:spPr>
          <a:xfrm>
            <a:off x="4203029" y="1690688"/>
            <a:ext cx="3512553" cy="3373605"/>
          </a:xfrm>
          <a:prstGeom prst="wedgeEllipseCallout">
            <a:avLst>
              <a:gd name="adj1" fmla="val -60096"/>
              <a:gd name="adj2" fmla="val -3556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654278" y="2212709"/>
            <a:ext cx="267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/>
              <a:t>As we </a:t>
            </a:r>
            <a:r>
              <a:rPr lang="en-AU" sz="2400" dirty="0" smtClean="0"/>
              <a:t>grow </a:t>
            </a:r>
            <a:r>
              <a:rPr lang="en-AU" sz="2400" dirty="0"/>
              <a:t>and come of age, our app</a:t>
            </a:r>
            <a:r>
              <a:rPr lang="en-AU" sz="2400" u="sng" dirty="0"/>
              <a:t>ee</a:t>
            </a:r>
            <a:r>
              <a:rPr lang="en-AU" sz="2400" dirty="0"/>
              <a:t>l </a:t>
            </a:r>
            <a:r>
              <a:rPr lang="en-AU" sz="2400" dirty="0" smtClean="0"/>
              <a:t>increases </a:t>
            </a:r>
            <a:r>
              <a:rPr lang="en-AU" sz="2400" dirty="0"/>
              <a:t>as you can see from these recent family </a:t>
            </a:r>
            <a:r>
              <a:rPr lang="en-AU" sz="2400" dirty="0" smtClean="0"/>
              <a:t>photos</a:t>
            </a:r>
            <a:r>
              <a:rPr lang="en-AU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13" y="908385"/>
            <a:ext cx="5715000" cy="5715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33" y="908385"/>
            <a:ext cx="4538967" cy="361264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08" y="3925036"/>
            <a:ext cx="2568513" cy="29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kentang</a:t>
            </a:r>
            <a:endParaRPr lang="en-US" sz="8000" b="1" dirty="0"/>
          </a:p>
        </p:txBody>
      </p:sp>
      <p:sp>
        <p:nvSpPr>
          <p:cNvPr id="3" name="Oval Callout 2"/>
          <p:cNvSpPr/>
          <p:nvPr/>
        </p:nvSpPr>
        <p:spPr>
          <a:xfrm>
            <a:off x="4203029" y="1690689"/>
            <a:ext cx="3512553" cy="1971090"/>
          </a:xfrm>
          <a:prstGeom prst="wedgeEllipseCallout">
            <a:avLst>
              <a:gd name="adj1" fmla="val -61719"/>
              <a:gd name="adj2" fmla="val 37711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564675" y="2059790"/>
            <a:ext cx="288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 smtClean="0"/>
              <a:t>Enjoy eating us but be careful not to bite your lips or tongue !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813" y="908385"/>
            <a:ext cx="5715000" cy="5715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41" y="3765885"/>
            <a:ext cx="3545575" cy="28219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18" y="377933"/>
            <a:ext cx="3296653" cy="3296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4" y="2754353"/>
            <a:ext cx="4762500" cy="476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882" flipH="1">
            <a:off x="3333894" y="4650809"/>
            <a:ext cx="293429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smtClean="0"/>
              <a:t>kentang</a:t>
            </a:r>
            <a:endParaRPr lang="en-US" sz="8000" b="1" dirty="0"/>
          </a:p>
        </p:txBody>
      </p:sp>
      <p:sp>
        <p:nvSpPr>
          <p:cNvPr id="3" name="Oval Callout 2"/>
          <p:cNvSpPr/>
          <p:nvPr/>
        </p:nvSpPr>
        <p:spPr>
          <a:xfrm>
            <a:off x="4203029" y="1690688"/>
            <a:ext cx="5580163" cy="3009649"/>
          </a:xfrm>
          <a:prstGeom prst="wedgeEllipseCallout">
            <a:avLst>
              <a:gd name="adj1" fmla="val -58529"/>
              <a:gd name="adj2" fmla="val 17295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878511" y="2226016"/>
            <a:ext cx="4434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dirty="0" smtClean="0"/>
              <a:t>If you still haven’t figured it out, </a:t>
            </a:r>
            <a:r>
              <a:rPr lang="en-AU" sz="2400" b="1" i="1" dirty="0" smtClean="0"/>
              <a:t>“</a:t>
            </a:r>
            <a:r>
              <a:rPr lang="en-AU" sz="2400" b="1" i="1" dirty="0" err="1" smtClean="0"/>
              <a:t>kentang</a:t>
            </a:r>
            <a:r>
              <a:rPr lang="en-AU" sz="2400" b="1" i="1" dirty="0" smtClean="0"/>
              <a:t>” </a:t>
            </a:r>
            <a:r>
              <a:rPr lang="en-AU" sz="2400" dirty="0" smtClean="0"/>
              <a:t>is the Indonesian word for </a:t>
            </a:r>
            <a:r>
              <a:rPr lang="en-AU" sz="2400" i="1" dirty="0" smtClean="0"/>
              <a:t>“potato”. </a:t>
            </a:r>
            <a:r>
              <a:rPr lang="en-AU" sz="2400" dirty="0" smtClean="0"/>
              <a:t>It is not at all difficult to pronounce so you won’t have to twist your tongue, Ken!</a:t>
            </a:r>
            <a:endParaRPr lang="en-AU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56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98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kentang</vt:lpstr>
      <vt:lpstr>kentang</vt:lpstr>
      <vt:lpstr>kentang</vt:lpstr>
      <vt:lpstr>kentang</vt:lpstr>
      <vt:lpstr>kentang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106</cp:revision>
  <dcterms:created xsi:type="dcterms:W3CDTF">2016-04-10T22:18:35Z</dcterms:created>
  <dcterms:modified xsi:type="dcterms:W3CDTF">2016-06-03T10:36:21Z</dcterms:modified>
</cp:coreProperties>
</file>