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3" r:id="rId4"/>
    <p:sldId id="261" r:id="rId5"/>
    <p:sldId id="26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133" autoAdjust="0"/>
  </p:normalViewPr>
  <p:slideViewPr>
    <p:cSldViewPr snapToGrid="0">
      <p:cViewPr varScale="1">
        <p:scale>
          <a:sx n="60" d="100"/>
          <a:sy n="60" d="100"/>
        </p:scale>
        <p:origin x="894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7/06/2016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5178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7/06/2016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00336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7/06/2016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7684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7/06/2016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6571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7/06/2016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7504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7/06/2016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8037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7/06/2016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2367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7/06/2016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1382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7/06/2016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9067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7/06/2016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9642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7/06/2016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7089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2DE2E-2F67-4BEB-A6EC-4B8C4A2DA493}" type="datetimeFigureOut">
              <a:rPr lang="en-AU" smtClean="0"/>
              <a:t>7/06/2016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4353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814" y="827814"/>
            <a:ext cx="5202371" cy="5202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55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358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AU" sz="8000" b="1" dirty="0" err="1" smtClean="0"/>
              <a:t>kencing</a:t>
            </a:r>
            <a:endParaRPr lang="en-US" sz="80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535872" y="2952750"/>
            <a:ext cx="2648451" cy="390525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2253" y="2952750"/>
            <a:ext cx="3388963" cy="3905250"/>
          </a:xfrm>
          <a:prstGeom prst="rect">
            <a:avLst/>
          </a:prstGeom>
        </p:spPr>
      </p:pic>
      <p:sp>
        <p:nvSpPr>
          <p:cNvPr id="6" name="Oval Callout 5"/>
          <p:cNvSpPr/>
          <p:nvPr/>
        </p:nvSpPr>
        <p:spPr>
          <a:xfrm>
            <a:off x="3737811" y="1589152"/>
            <a:ext cx="2454442" cy="1715521"/>
          </a:xfrm>
          <a:prstGeom prst="wedgeEllipseCallout">
            <a:avLst>
              <a:gd name="adj1" fmla="val -50082"/>
              <a:gd name="adj2" fmla="val 66147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TextBox 6"/>
          <p:cNvSpPr txBox="1"/>
          <p:nvPr/>
        </p:nvSpPr>
        <p:spPr>
          <a:xfrm>
            <a:off x="4192573" y="1850850"/>
            <a:ext cx="22468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i="1" dirty="0" smtClean="0"/>
              <a:t>Hello, I’m Ken Ching from </a:t>
            </a:r>
          </a:p>
          <a:p>
            <a:r>
              <a:rPr lang="en-AU" sz="2000" b="1" i="1" dirty="0" smtClean="0"/>
              <a:t>Hong Kong</a:t>
            </a:r>
            <a:r>
              <a:rPr lang="en-AU" b="1" i="1" dirty="0" smtClean="0"/>
              <a:t>.</a:t>
            </a:r>
            <a:endParaRPr lang="en-AU" b="1" i="1" dirty="0"/>
          </a:p>
        </p:txBody>
      </p:sp>
      <p:sp>
        <p:nvSpPr>
          <p:cNvPr id="8" name="Cloud Callout 7"/>
          <p:cNvSpPr/>
          <p:nvPr/>
        </p:nvSpPr>
        <p:spPr>
          <a:xfrm>
            <a:off x="8394192" y="365125"/>
            <a:ext cx="3444882" cy="2763086"/>
          </a:xfrm>
          <a:prstGeom prst="cloudCallout">
            <a:avLst>
              <a:gd name="adj1" fmla="val -34396"/>
              <a:gd name="adj2" fmla="val 68468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7361" y="791416"/>
            <a:ext cx="1798544" cy="1798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98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358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AU" sz="8000" b="1" dirty="0" err="1" smtClean="0"/>
              <a:t>kencing</a:t>
            </a:r>
            <a:endParaRPr lang="en-US" sz="80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748590" y="2952750"/>
            <a:ext cx="2648451" cy="390525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7141" y="2952750"/>
            <a:ext cx="3388963" cy="3905250"/>
          </a:xfrm>
          <a:prstGeom prst="rect">
            <a:avLst/>
          </a:prstGeom>
        </p:spPr>
      </p:pic>
      <p:sp>
        <p:nvSpPr>
          <p:cNvPr id="6" name="Oval Callout 5"/>
          <p:cNvSpPr/>
          <p:nvPr/>
        </p:nvSpPr>
        <p:spPr>
          <a:xfrm>
            <a:off x="9032779" y="1589152"/>
            <a:ext cx="2454442" cy="1286416"/>
          </a:xfrm>
          <a:prstGeom prst="wedgeEllipseCallout">
            <a:avLst>
              <a:gd name="adj1" fmla="val -39625"/>
              <a:gd name="adj2" fmla="val 86720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TextBox 6"/>
          <p:cNvSpPr txBox="1"/>
          <p:nvPr/>
        </p:nvSpPr>
        <p:spPr>
          <a:xfrm>
            <a:off x="9588206" y="1909194"/>
            <a:ext cx="21506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i="1" dirty="0" smtClean="0"/>
              <a:t>It’s over there, Mister !</a:t>
            </a:r>
            <a:endParaRPr lang="en-AU" sz="2000" b="1" i="1" dirty="0"/>
          </a:p>
        </p:txBody>
      </p:sp>
      <p:sp>
        <p:nvSpPr>
          <p:cNvPr id="8" name="Cloud Callout 7"/>
          <p:cNvSpPr/>
          <p:nvPr/>
        </p:nvSpPr>
        <p:spPr>
          <a:xfrm>
            <a:off x="4397041" y="1460816"/>
            <a:ext cx="2959608" cy="2433470"/>
          </a:xfrm>
          <a:prstGeom prst="cloudCallout">
            <a:avLst>
              <a:gd name="adj1" fmla="val -68192"/>
              <a:gd name="adj2" fmla="val 23550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2460" y="360025"/>
            <a:ext cx="2723364" cy="296785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7432" y="1827011"/>
            <a:ext cx="1419317" cy="141931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009" y="1800845"/>
            <a:ext cx="653999" cy="985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16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8000" b="1" dirty="0" err="1" smtClean="0"/>
              <a:t>kencing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AU" dirty="0" smtClean="0"/>
              <a:t>The Indonesian verb </a:t>
            </a:r>
            <a:r>
              <a:rPr lang="en-AU" b="1" i="1" dirty="0" smtClean="0"/>
              <a:t>“</a:t>
            </a:r>
            <a:r>
              <a:rPr lang="en-AU" b="1" i="1" dirty="0" err="1" smtClean="0"/>
              <a:t>kencing</a:t>
            </a:r>
            <a:r>
              <a:rPr lang="en-AU" b="1" i="1" dirty="0" smtClean="0"/>
              <a:t>” </a:t>
            </a:r>
            <a:r>
              <a:rPr lang="en-AU" dirty="0" smtClean="0"/>
              <a:t>,  which is pronounced exactly the same as the Chinese name </a:t>
            </a:r>
            <a:r>
              <a:rPr lang="en-AU" i="1" dirty="0" smtClean="0"/>
              <a:t>“Ken Ching”, </a:t>
            </a:r>
            <a:r>
              <a:rPr lang="en-AU" dirty="0" smtClean="0"/>
              <a:t>means </a:t>
            </a:r>
            <a:r>
              <a:rPr lang="en-AU" i="1" dirty="0" smtClean="0"/>
              <a:t>“to urinate” </a:t>
            </a:r>
            <a:r>
              <a:rPr lang="en-AU" dirty="0" smtClean="0"/>
              <a:t>.</a:t>
            </a:r>
          </a:p>
          <a:p>
            <a:pPr algn="just"/>
            <a:r>
              <a:rPr lang="en-AU" dirty="0" smtClean="0"/>
              <a:t>If you want to </a:t>
            </a:r>
            <a:r>
              <a:rPr lang="en-AU" b="1" i="1" dirty="0" smtClean="0"/>
              <a:t>“</a:t>
            </a:r>
            <a:r>
              <a:rPr lang="en-AU" b="1" i="1" dirty="0" err="1" smtClean="0"/>
              <a:t>kencing</a:t>
            </a:r>
            <a:r>
              <a:rPr lang="en-AU" b="1" i="1" dirty="0" smtClean="0"/>
              <a:t>” </a:t>
            </a:r>
            <a:r>
              <a:rPr lang="en-AU" dirty="0" smtClean="0"/>
              <a:t>go to the toilet during your breaks, not in my class </a:t>
            </a:r>
            <a:r>
              <a:rPr lang="en-AU" dirty="0" smtClean="0"/>
              <a:t>time !!!</a:t>
            </a:r>
            <a:endParaRPr lang="en-AU" dirty="0" smtClean="0"/>
          </a:p>
          <a:p>
            <a:pPr marL="0" indent="0">
              <a:buNone/>
            </a:pPr>
            <a:endParaRPr lang="en-US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758" y="3557906"/>
            <a:ext cx="2660308" cy="3027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13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8000" b="1" dirty="0" err="1" smtClean="0"/>
              <a:t>kencing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AU" sz="4000" b="1" dirty="0" smtClean="0"/>
              <a:t>And don’t make a mess !!!</a:t>
            </a:r>
          </a:p>
          <a:p>
            <a:pPr marL="0" indent="0">
              <a:buNone/>
            </a:pPr>
            <a:endParaRPr lang="en-US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2295" y="2654874"/>
            <a:ext cx="3854867" cy="4203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29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676</TotalTime>
  <Words>73</Words>
  <Application>Microsoft Office PowerPoint</Application>
  <PresentationFormat>Widescreen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kencing</vt:lpstr>
      <vt:lpstr>kencing</vt:lpstr>
      <vt:lpstr>kencing</vt:lpstr>
      <vt:lpstr>kencing</vt:lpstr>
    </vt:vector>
  </TitlesOfParts>
  <Company>Queensland Government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ATHANASIADIS, Jim</dc:creator>
  <cp:lastModifiedBy>ATHANASIADIS, Jim</cp:lastModifiedBy>
  <cp:revision>81</cp:revision>
  <dcterms:created xsi:type="dcterms:W3CDTF">2016-04-10T22:18:35Z</dcterms:created>
  <dcterms:modified xsi:type="dcterms:W3CDTF">2016-06-07T11:43:34Z</dcterms:modified>
</cp:coreProperties>
</file>