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61" r:id="rId4"/>
    <p:sldId id="265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98" d="100"/>
          <a:sy n="98" d="100"/>
        </p:scale>
        <p:origin x="102" y="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C1EEE-8FDA-4AD2-866A-3A674CA84CBF}" type="datetimeFigureOut">
              <a:rPr lang="en-AU" smtClean="0"/>
              <a:t>10/01/2023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47247-AAE9-4F49-9E3C-EDDAFB39A35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32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47247-AAE9-4F49-9E3C-EDDAFB39A35B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481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10/01/2023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10/01/2023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35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kencan</a:t>
            </a:r>
            <a:endParaRPr lang="en-US" sz="8000" b="1" dirty="0"/>
          </a:p>
        </p:txBody>
      </p:sp>
      <p:sp>
        <p:nvSpPr>
          <p:cNvPr id="6" name="Oval Callout 5"/>
          <p:cNvSpPr/>
          <p:nvPr/>
        </p:nvSpPr>
        <p:spPr>
          <a:xfrm>
            <a:off x="3280054" y="1561573"/>
            <a:ext cx="2454442" cy="1715521"/>
          </a:xfrm>
          <a:prstGeom prst="wedgeEllipseCallout">
            <a:avLst>
              <a:gd name="adj1" fmla="val -65935"/>
              <a:gd name="adj2" fmla="val 5083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3564482" y="1839989"/>
            <a:ext cx="2246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i="1" dirty="0"/>
              <a:t>Hello, I’m Ken Chun from </a:t>
            </a:r>
          </a:p>
          <a:p>
            <a:r>
              <a:rPr lang="en-AU" sz="2400" b="1" i="1" dirty="0"/>
              <a:t>South Korea.</a:t>
            </a:r>
            <a:endParaRPr lang="en-AU" sz="2000" b="1" i="1" dirty="0"/>
          </a:p>
        </p:txBody>
      </p:sp>
      <p:sp>
        <p:nvSpPr>
          <p:cNvPr id="8" name="Cloud Callout 7"/>
          <p:cNvSpPr/>
          <p:nvPr/>
        </p:nvSpPr>
        <p:spPr>
          <a:xfrm>
            <a:off x="8496911" y="263589"/>
            <a:ext cx="3565387" cy="2856373"/>
          </a:xfrm>
          <a:prstGeom prst="cloudCallout">
            <a:avLst>
              <a:gd name="adj1" fmla="val -36571"/>
              <a:gd name="adj2" fmla="val 52994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6" name="Picture 25" descr="A picture containing person, person, female, microphone&#10;&#10;Description automatically generated">
            <a:extLst>
              <a:ext uri="{FF2B5EF4-FFF2-40B4-BE49-F238E27FC236}">
                <a16:creationId xmlns:a16="http://schemas.microsoft.com/office/drawing/2014/main" id="{263E0CAD-7BFC-5E6D-2BA0-063FEF29A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496" y="2181431"/>
            <a:ext cx="3932894" cy="4676569"/>
          </a:xfrm>
          <a:prstGeom prst="rect">
            <a:avLst/>
          </a:prstGeom>
        </p:spPr>
      </p:pic>
      <p:pic>
        <p:nvPicPr>
          <p:cNvPr id="28" name="Picture 27" descr="Logo, icon&#10;&#10;Description automatically generated">
            <a:extLst>
              <a:ext uri="{FF2B5EF4-FFF2-40B4-BE49-F238E27FC236}">
                <a16:creationId xmlns:a16="http://schemas.microsoft.com/office/drawing/2014/main" id="{9B432C06-99D4-DD10-1B2C-7439463794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8177">
            <a:off x="8840356" y="753036"/>
            <a:ext cx="1975102" cy="1975102"/>
          </a:xfrm>
          <a:prstGeom prst="rect">
            <a:avLst/>
          </a:prstGeom>
        </p:spPr>
      </p:pic>
      <p:pic>
        <p:nvPicPr>
          <p:cNvPr id="30" name="Picture 29" descr="A red heart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6B39B98-F008-52D1-4E84-ECB4DC5701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6619">
            <a:off x="10889837" y="771464"/>
            <a:ext cx="780239" cy="780239"/>
          </a:xfrm>
          <a:prstGeom prst="rect">
            <a:avLst/>
          </a:prstGeom>
        </p:spPr>
      </p:pic>
      <p:pic>
        <p:nvPicPr>
          <p:cNvPr id="31" name="Picture 30" descr="A red heart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BF71AED-EC4B-9762-DFE5-9821F2F6CC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6619">
            <a:off x="10585912" y="1791311"/>
            <a:ext cx="780239" cy="780239"/>
          </a:xfrm>
          <a:prstGeom prst="rect">
            <a:avLst/>
          </a:prstGeom>
        </p:spPr>
      </p:pic>
      <p:pic>
        <p:nvPicPr>
          <p:cNvPr id="35" name="Content Placeholder 34" descr="A picture containing person, clothing, wearing, dressed&#10;&#10;Description automatically generated">
            <a:extLst>
              <a:ext uri="{FF2B5EF4-FFF2-40B4-BE49-F238E27FC236}">
                <a16:creationId xmlns:a16="http://schemas.microsoft.com/office/drawing/2014/main" id="{0BE7561D-E5AB-9763-1B45-9048D1B193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51" y="1955259"/>
            <a:ext cx="3780438" cy="4890777"/>
          </a:xfrm>
        </p:spPr>
      </p:pic>
    </p:spTree>
    <p:extLst>
      <p:ext uri="{BB962C8B-B14F-4D97-AF65-F5344CB8AC3E}">
        <p14:creationId xmlns:p14="http://schemas.microsoft.com/office/powerpoint/2010/main" val="148498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kencan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AU" dirty="0"/>
              <a:t>The Indonesian noun </a:t>
            </a:r>
            <a:r>
              <a:rPr lang="en-AU" b="1" i="1" dirty="0"/>
              <a:t>“kencan” </a:t>
            </a:r>
            <a:r>
              <a:rPr lang="en-AU" dirty="0"/>
              <a:t>,  which is pronounced exactly the same as the name </a:t>
            </a:r>
            <a:r>
              <a:rPr lang="en-AU" i="1" dirty="0"/>
              <a:t>“Ken Chun”, </a:t>
            </a:r>
            <a:r>
              <a:rPr lang="en-AU" dirty="0"/>
              <a:t>means </a:t>
            </a:r>
            <a:r>
              <a:rPr lang="en-AU" i="1" dirty="0"/>
              <a:t>“dating” </a:t>
            </a:r>
            <a:r>
              <a:rPr lang="en-AU" dirty="0"/>
              <a:t>. The verb form is </a:t>
            </a:r>
            <a:r>
              <a:rPr lang="en-AU" b="1" i="1" dirty="0"/>
              <a:t>“berkencan”</a:t>
            </a:r>
            <a:r>
              <a:rPr lang="en-AU" dirty="0"/>
              <a:t> which means </a:t>
            </a:r>
            <a:r>
              <a:rPr lang="en-AU" i="1" dirty="0"/>
              <a:t>“to have or to go on a date”.</a:t>
            </a:r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7DCD06A4-FC2F-6989-87BB-3317E8129A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529" y="611021"/>
            <a:ext cx="4152059" cy="73020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DDECBE0-27EB-9765-5C01-F66330A2DA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529" y="5170867"/>
            <a:ext cx="4326016" cy="1555011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D254650-2900-EF91-D096-0C2D31AA4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5" y="5234977"/>
            <a:ext cx="3906165" cy="156722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D30621A-915A-5973-FE0B-D53AD8A57A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80" y="132122"/>
            <a:ext cx="2648768" cy="1489932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7AD9F953-531C-75E5-9D57-52D4989E39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01" y="4569899"/>
            <a:ext cx="3564963" cy="692022"/>
          </a:xfrm>
          <a:prstGeom prst="rect">
            <a:avLst/>
          </a:prstGeom>
        </p:spPr>
      </p:pic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2A3EA5F2-D73A-DEFE-C837-C99ECA2FB8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676" y="3245427"/>
            <a:ext cx="1202566" cy="1202566"/>
          </a:xfrm>
          <a:prstGeom prst="rect">
            <a:avLst/>
          </a:prstGeom>
        </p:spPr>
      </p:pic>
      <p:pic>
        <p:nvPicPr>
          <p:cNvPr id="18" name="Picture 17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A22101-5718-1339-026F-23FD962B0E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368" y="3232396"/>
            <a:ext cx="1463063" cy="1202566"/>
          </a:xfrm>
          <a:prstGeom prst="rect">
            <a:avLst/>
          </a:prstGeom>
        </p:spPr>
      </p:pic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74947B27-90C2-53A1-32F2-9597DC1C2F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742" y="3693014"/>
            <a:ext cx="2903675" cy="1631865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FCF8C390-7119-FE52-D84F-3C984F3F20B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3" y="3426776"/>
            <a:ext cx="2655350" cy="855728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098B28A4-F01F-830E-0957-95AFE18B53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438" y="3095109"/>
            <a:ext cx="3009048" cy="171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13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kencan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AU" dirty="0"/>
              <a:t>With a wide range of dating apps available in Indonesia, those who wish to </a:t>
            </a:r>
            <a:r>
              <a:rPr lang="en-AU" b="1" i="1" dirty="0"/>
              <a:t>“kencan”</a:t>
            </a:r>
            <a:r>
              <a:rPr lang="en-AU" dirty="0"/>
              <a:t> are literally spoilt for choice …</a:t>
            </a:r>
            <a:endParaRPr lang="en-AU" i="1" dirty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7DCD06A4-FC2F-6989-87BB-3317E8129A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529" y="611021"/>
            <a:ext cx="4152059" cy="73020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DDECBE0-27EB-9765-5C01-F66330A2DA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529" y="5170867"/>
            <a:ext cx="4326016" cy="1555011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D254650-2900-EF91-D096-0C2D31AA4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85" y="5234977"/>
            <a:ext cx="3906165" cy="156722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D30621A-915A-5973-FE0B-D53AD8A57A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80" y="132122"/>
            <a:ext cx="2648768" cy="1489932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7AD9F953-531C-75E5-9D57-52D4989E39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01" y="4569899"/>
            <a:ext cx="3564963" cy="692022"/>
          </a:xfrm>
          <a:prstGeom prst="rect">
            <a:avLst/>
          </a:prstGeom>
        </p:spPr>
      </p:pic>
      <p:pic>
        <p:nvPicPr>
          <p:cNvPr id="16" name="Picture 15" descr="Logo, icon&#10;&#10;Description automatically generated">
            <a:extLst>
              <a:ext uri="{FF2B5EF4-FFF2-40B4-BE49-F238E27FC236}">
                <a16:creationId xmlns:a16="http://schemas.microsoft.com/office/drawing/2014/main" id="{2A3EA5F2-D73A-DEFE-C837-C99ECA2FB8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676" y="3245427"/>
            <a:ext cx="1202566" cy="1202566"/>
          </a:xfrm>
          <a:prstGeom prst="rect">
            <a:avLst/>
          </a:prstGeom>
        </p:spPr>
      </p:pic>
      <p:pic>
        <p:nvPicPr>
          <p:cNvPr id="18" name="Picture 17" descr="Shape&#10;&#10;Description automatically generated with medium confidence">
            <a:extLst>
              <a:ext uri="{FF2B5EF4-FFF2-40B4-BE49-F238E27FC236}">
                <a16:creationId xmlns:a16="http://schemas.microsoft.com/office/drawing/2014/main" id="{CAA22101-5718-1339-026F-23FD962B0E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368" y="3232396"/>
            <a:ext cx="1463063" cy="1202566"/>
          </a:xfrm>
          <a:prstGeom prst="rect">
            <a:avLst/>
          </a:prstGeom>
        </p:spPr>
      </p:pic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74947B27-90C2-53A1-32F2-9597DC1C2F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742" y="3693014"/>
            <a:ext cx="2903675" cy="1631865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FCF8C390-7119-FE52-D84F-3C984F3F20B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3" y="3426776"/>
            <a:ext cx="2655350" cy="855728"/>
          </a:xfrm>
          <a:prstGeom prst="rect">
            <a:avLst/>
          </a:prstGeom>
        </p:spPr>
      </p:pic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098B28A4-F01F-830E-0957-95AFE18B53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438" y="3095109"/>
            <a:ext cx="3009048" cy="171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2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kencan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AU" dirty="0"/>
              <a:t>A word of warning, however … Dating is not straightforward in all parts of Indonesia.</a:t>
            </a:r>
          </a:p>
          <a:p>
            <a:pPr algn="just"/>
            <a:r>
              <a:rPr lang="en-GB" dirty="0"/>
              <a:t>Young couples need to keep their relationships secret and an eye out for the Sharia police in </a:t>
            </a:r>
            <a:r>
              <a:rPr lang="en-GB"/>
              <a:t>Aceh province, </a:t>
            </a:r>
            <a:r>
              <a:rPr lang="en-GB" dirty="0"/>
              <a:t>where they could be subjected to a public flogging for simply holding hands or showing affection in public.</a:t>
            </a:r>
            <a:endParaRPr lang="en-AU" dirty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4D5786-0C97-6475-BB48-2DFFEF295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315" y="38290"/>
            <a:ext cx="1774571" cy="177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lerts - Process Safety Integrity">
            <a:extLst>
              <a:ext uri="{FF2B5EF4-FFF2-40B4-BE49-F238E27FC236}">
                <a16:creationId xmlns:a16="http://schemas.microsoft.com/office/drawing/2014/main" id="{3E7DEB98-22F6-1F2F-8E99-2D0202F42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114" y="165100"/>
            <a:ext cx="1774571" cy="163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arning gif animated 8 » GIF Images Download">
            <a:extLst>
              <a:ext uri="{FF2B5EF4-FFF2-40B4-BE49-F238E27FC236}">
                <a16:creationId xmlns:a16="http://schemas.microsoft.com/office/drawing/2014/main" id="{9731621E-E316-390B-AC13-B026FFD84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530" y="3886144"/>
            <a:ext cx="2675440" cy="2951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ext, logo&#10;&#10;Description automatically generated">
            <a:extLst>
              <a:ext uri="{FF2B5EF4-FFF2-40B4-BE49-F238E27FC236}">
                <a16:creationId xmlns:a16="http://schemas.microsoft.com/office/drawing/2014/main" id="{E6B4D479-ABAD-1EED-9A33-70CB5A17D1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10220"/>
            <a:ext cx="4718305" cy="2627015"/>
          </a:xfrm>
          <a:prstGeom prst="rect">
            <a:avLst/>
          </a:prstGeom>
        </p:spPr>
      </p:pic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id="{D42809E9-505C-BDA0-C3AD-2225F72B7F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082" y="3886144"/>
            <a:ext cx="4169206" cy="294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5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138</Words>
  <Application>Microsoft Office PowerPoint</Application>
  <PresentationFormat>Widescreen</PresentationFormat>
  <Paragraphs>11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kencan</vt:lpstr>
      <vt:lpstr>kencan</vt:lpstr>
      <vt:lpstr>kencan</vt:lpstr>
      <vt:lpstr>kencan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 Athanasiadis</cp:lastModifiedBy>
  <cp:revision>90</cp:revision>
  <dcterms:created xsi:type="dcterms:W3CDTF">2016-04-10T22:18:35Z</dcterms:created>
  <dcterms:modified xsi:type="dcterms:W3CDTF">2023-01-10T13:29:19Z</dcterms:modified>
</cp:coreProperties>
</file>