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kelok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76" y="508709"/>
            <a:ext cx="2160300" cy="2985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4" y="508709"/>
            <a:ext cx="28575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4" y="3494124"/>
            <a:ext cx="3087442" cy="3087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30" y="3890865"/>
            <a:ext cx="2650137" cy="2690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20" y="1556130"/>
            <a:ext cx="3317810" cy="2267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40" y="4092989"/>
            <a:ext cx="4829175" cy="26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kelok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87" y="972524"/>
            <a:ext cx="1097342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I’m certain that you think </a:t>
            </a:r>
            <a:r>
              <a:rPr lang="en-AU" sz="4000" b="1" i="1" dirty="0"/>
              <a:t>“</a:t>
            </a:r>
            <a:r>
              <a:rPr lang="en-AU" sz="4000" b="1" i="1" dirty="0" err="1"/>
              <a:t>kelok</a:t>
            </a:r>
            <a:r>
              <a:rPr lang="en-AU" sz="4000" b="1" i="1" dirty="0"/>
              <a:t>” 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ker</a:t>
            </a:r>
            <a:r>
              <a:rPr lang="en-AU" sz="4000" i="1" dirty="0"/>
              <a:t>-lock” </a:t>
            </a:r>
            <a:r>
              <a:rPr lang="en-AU" sz="4000" dirty="0"/>
              <a:t>means </a:t>
            </a:r>
            <a:r>
              <a:rPr lang="en-AU" sz="4000" i="1" dirty="0"/>
              <a:t>“clock”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Sorry to disappoint you, but you are actually wrong this </a:t>
            </a:r>
            <a:r>
              <a:rPr lang="en-AU" sz="4000" i="1" dirty="0"/>
              <a:t>“time”.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kelok</a:t>
            </a:r>
            <a:r>
              <a:rPr lang="en-AU" sz="4000" b="1" i="1" dirty="0"/>
              <a:t>” </a:t>
            </a:r>
            <a:r>
              <a:rPr lang="en-AU" sz="4000" i="1" dirty="0"/>
              <a:t>, </a:t>
            </a:r>
            <a:r>
              <a:rPr lang="en-AU" sz="4000" dirty="0"/>
              <a:t>amongst other things, means </a:t>
            </a:r>
            <a:r>
              <a:rPr lang="en-AU" sz="4000" i="1" dirty="0"/>
              <a:t>“a turn”, “ a bend” </a:t>
            </a:r>
            <a:r>
              <a:rPr lang="en-AU" sz="4000" dirty="0"/>
              <a:t>or a</a:t>
            </a:r>
            <a:r>
              <a:rPr lang="en-AU" sz="4000" i="1" dirty="0"/>
              <a:t> “a curve” </a:t>
            </a:r>
            <a:r>
              <a:rPr lang="en-AU" sz="4000" dirty="0"/>
              <a:t>in the road in Indonesian.</a:t>
            </a:r>
            <a:endParaRPr lang="en-AU" sz="4000" b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08" y="4731762"/>
            <a:ext cx="1959991" cy="1959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5564" y="4671391"/>
            <a:ext cx="1946987" cy="1959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81" y="4664177"/>
            <a:ext cx="1967205" cy="1967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69" y="4731762"/>
            <a:ext cx="1939642" cy="19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kelok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585" y="1000516"/>
            <a:ext cx="1097342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Life takes all sorts of twists and turns but with </a:t>
            </a:r>
            <a:r>
              <a:rPr lang="en-AU" sz="4000" i="1" dirty="0"/>
              <a:t>“time” </a:t>
            </a:r>
            <a:r>
              <a:rPr lang="en-AU" sz="4000" dirty="0"/>
              <a:t>it’s all one way traffic … or is it ???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8" y="2224574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1" y="2224574"/>
            <a:ext cx="2464448" cy="2176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14" y="4427450"/>
            <a:ext cx="2571750" cy="228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04" y="2959705"/>
            <a:ext cx="2380191" cy="2101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12" y="4501001"/>
            <a:ext cx="2487856" cy="2124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0" y="4501001"/>
            <a:ext cx="2435824" cy="2153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633">
            <a:off x="7256972" y="2464096"/>
            <a:ext cx="1236397" cy="1863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24" y="2322157"/>
            <a:ext cx="1807417" cy="180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62" y="1608636"/>
            <a:ext cx="1133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5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93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kelok</vt:lpstr>
      <vt:lpstr>kelok</vt:lpstr>
      <vt:lpstr>kelok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40</cp:revision>
  <dcterms:created xsi:type="dcterms:W3CDTF">2016-04-10T22:18:35Z</dcterms:created>
  <dcterms:modified xsi:type="dcterms:W3CDTF">2016-11-09T10:52:54Z</dcterms:modified>
</cp:coreProperties>
</file>