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62" r:id="rId2"/>
    <p:sldId id="294" r:id="rId3"/>
    <p:sldId id="259" r:id="rId4"/>
    <p:sldId id="308" r:id="rId5"/>
    <p:sldId id="385" r:id="rId6"/>
    <p:sldId id="386" r:id="rId7"/>
    <p:sldId id="409" r:id="rId8"/>
    <p:sldId id="388" r:id="rId9"/>
    <p:sldId id="387" r:id="rId10"/>
    <p:sldId id="389" r:id="rId11"/>
    <p:sldId id="390" r:id="rId12"/>
    <p:sldId id="391" r:id="rId13"/>
    <p:sldId id="397" r:id="rId14"/>
    <p:sldId id="398" r:id="rId15"/>
    <p:sldId id="392" r:id="rId16"/>
    <p:sldId id="393" r:id="rId17"/>
    <p:sldId id="394" r:id="rId18"/>
    <p:sldId id="396" r:id="rId19"/>
    <p:sldId id="395" r:id="rId20"/>
    <p:sldId id="399" r:id="rId21"/>
    <p:sldId id="400" r:id="rId22"/>
    <p:sldId id="401" r:id="rId23"/>
    <p:sldId id="403" r:id="rId24"/>
    <p:sldId id="402" r:id="rId25"/>
    <p:sldId id="404" r:id="rId26"/>
    <p:sldId id="405" r:id="rId27"/>
    <p:sldId id="406" r:id="rId28"/>
    <p:sldId id="407" r:id="rId29"/>
    <p:sldId id="408" r:id="rId30"/>
    <p:sldId id="410" r:id="rId31"/>
    <p:sldId id="411" r:id="rId32"/>
    <p:sldId id="412" r:id="rId33"/>
    <p:sldId id="413" r:id="rId34"/>
    <p:sldId id="415" r:id="rId35"/>
    <p:sldId id="416" r:id="rId36"/>
    <p:sldId id="421" r:id="rId37"/>
    <p:sldId id="422" r:id="rId38"/>
    <p:sldId id="423" r:id="rId39"/>
    <p:sldId id="420" r:id="rId40"/>
    <p:sldId id="34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B0B"/>
    <a:srgbClr val="41F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3A048-94CF-498C-B54C-22F19B6795AC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F233B-6B77-4E5E-A1CA-C2A085D805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737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71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42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6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971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75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84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81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91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576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35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1950A59-9F73-450F-9E76-223F4A7289EE}" type="datetimeFigureOut">
              <a:rPr lang="en-AU" smtClean="0"/>
              <a:t>24/02/2019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4D1FC1-190F-4E78-A1E8-B0F045959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8" y="1583215"/>
            <a:ext cx="9144001" cy="50913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5FD7F9A-32EA-4FEC-AD95-5C7789F9838D}"/>
              </a:ext>
            </a:extLst>
          </p:cNvPr>
          <p:cNvSpPr/>
          <p:nvPr/>
        </p:nvSpPr>
        <p:spPr>
          <a:xfrm>
            <a:off x="1923009" y="1971190"/>
            <a:ext cx="7393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Kegiatan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K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esukaan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Ollie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65E728B-A07F-410B-99AD-DB5E10A62F04}"/>
              </a:ext>
            </a:extLst>
          </p:cNvPr>
          <p:cNvSpPr/>
          <p:nvPr/>
        </p:nvSpPr>
        <p:spPr>
          <a:xfrm>
            <a:off x="4893973" y="2781320"/>
            <a:ext cx="2802967" cy="1482571"/>
          </a:xfrm>
          <a:prstGeom prst="cloudCallout">
            <a:avLst>
              <a:gd name="adj1" fmla="val -87097"/>
              <a:gd name="adj2" fmla="val 965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4935B-EA70-4CE0-9329-FF2014F1AD0E}"/>
              </a:ext>
            </a:extLst>
          </p:cNvPr>
          <p:cNvSpPr txBox="1"/>
          <p:nvPr/>
        </p:nvSpPr>
        <p:spPr>
          <a:xfrm>
            <a:off x="5472733" y="3028874"/>
            <a:ext cx="1873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Saya </a:t>
            </a:r>
            <a:r>
              <a:rPr lang="en-AU" b="1" dirty="0"/>
              <a:t>punya </a:t>
            </a:r>
            <a:r>
              <a:rPr lang="en-AU" dirty="0" err="1"/>
              <a:t>banyak</a:t>
            </a:r>
            <a:r>
              <a:rPr lang="en-AU" dirty="0"/>
              <a:t> </a:t>
            </a:r>
            <a:r>
              <a:rPr lang="en-AU" dirty="0" err="1"/>
              <a:t>sekali</a:t>
            </a:r>
            <a:r>
              <a:rPr lang="en-AU" dirty="0"/>
              <a:t> </a:t>
            </a:r>
            <a:r>
              <a:rPr lang="en-AU" dirty="0" err="1"/>
              <a:t>kegiatan</a:t>
            </a:r>
            <a:r>
              <a:rPr lang="en-AU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533EB-BF9D-4DA7-A5B9-E1465DF34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61" y="4138715"/>
            <a:ext cx="2486882" cy="2365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F7B5DE-BAD7-46E1-806B-A6A5220259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19" y="2815059"/>
            <a:ext cx="1227882" cy="1227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FE377C-4878-4721-AC5E-3F11CD891B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424" flipH="1">
            <a:off x="5983024" y="4890037"/>
            <a:ext cx="2282081" cy="1789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70BFEA-7A3B-4289-8192-138F68056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9" y="2594978"/>
            <a:ext cx="3887840" cy="3979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E8E1F9-AA81-484F-8861-AE5FFF78AD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3915" y="2894520"/>
            <a:ext cx="706712" cy="8656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84D412-77A4-4C36-8D89-9C5A3CE92D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21" y="4701057"/>
            <a:ext cx="1955182" cy="17512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DD541A-994E-4D45-84BA-98850001F7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65" y="4694655"/>
            <a:ext cx="1185900" cy="18598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757076-5D33-4F74-B00E-B3919D8B04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74" y="4183813"/>
            <a:ext cx="1333279" cy="12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146149" y="1384017"/>
            <a:ext cx="2802967" cy="1482571"/>
          </a:xfrm>
          <a:prstGeom prst="cloudCallout">
            <a:avLst>
              <a:gd name="adj1" fmla="val -97422"/>
              <a:gd name="adj2" fmla="val 358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Apakah</a:t>
            </a:r>
            <a:r>
              <a:rPr lang="en-AU" cap="none" dirty="0"/>
              <a:t> 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br>
              <a:rPr lang="en-AU" cap="none" dirty="0"/>
            </a:br>
            <a:r>
              <a:rPr lang="en-AU" cap="none" dirty="0"/>
              <a:t>bola basket?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793">
            <a:off x="5570670" y="1597386"/>
            <a:ext cx="4542736" cy="465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5" y="2002203"/>
            <a:ext cx="1646142" cy="1646142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4674058C-74C2-4BEE-8818-9E2CCBB8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70" y="2539128"/>
            <a:ext cx="3765822" cy="46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9377602" y="1761666"/>
            <a:ext cx="21759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Seru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46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146149" y="1384017"/>
            <a:ext cx="2802967" cy="1482571"/>
          </a:xfrm>
          <a:prstGeom prst="cloudCallout">
            <a:avLst>
              <a:gd name="adj1" fmla="val -97422"/>
              <a:gd name="adj2" fmla="val 358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 err="1"/>
              <a:t>Mengapa</a:t>
            </a:r>
            <a:r>
              <a:rPr lang="en-AU" cap="none" dirty="0"/>
              <a:t> Ollie </a:t>
            </a:r>
            <a:r>
              <a:rPr lang="en-AU" cap="none" dirty="0" err="1"/>
              <a:t>tertarik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br>
              <a:rPr lang="en-AU" cap="none" dirty="0"/>
            </a:br>
            <a:r>
              <a:rPr lang="en-AU" cap="none" dirty="0" err="1"/>
              <a:t>bermain</a:t>
            </a:r>
            <a:r>
              <a:rPr lang="en-AU" cap="none" dirty="0"/>
              <a:t> bola basket?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793">
            <a:off x="5570670" y="1597386"/>
            <a:ext cx="4542736" cy="465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5" y="2002203"/>
            <a:ext cx="1646142" cy="1646142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4674058C-74C2-4BEE-8818-9E2CCBB8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70" y="2539128"/>
            <a:ext cx="3765822" cy="46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9377602" y="1761666"/>
            <a:ext cx="21759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Seru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754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146149" y="1384017"/>
            <a:ext cx="2802967" cy="1482571"/>
          </a:xfrm>
          <a:prstGeom prst="cloudCallout">
            <a:avLst>
              <a:gd name="adj1" fmla="val -97422"/>
              <a:gd name="adj2" fmla="val 358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bola basket </a:t>
            </a:r>
            <a:br>
              <a:rPr lang="en-AU" cap="none" dirty="0"/>
            </a:br>
            <a:r>
              <a:rPr lang="en-AU" cap="none" dirty="0" err="1"/>
              <a:t>karena</a:t>
            </a:r>
            <a:r>
              <a:rPr lang="en-AU" cap="none" dirty="0"/>
              <a:t> </a:t>
            </a:r>
            <a:r>
              <a:rPr lang="en-AU" cap="none" dirty="0" err="1"/>
              <a:t>seru</a:t>
            </a:r>
            <a:r>
              <a:rPr lang="en-AU" cap="none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793">
            <a:off x="5570670" y="1597386"/>
            <a:ext cx="4542736" cy="465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5" y="2002203"/>
            <a:ext cx="1646142" cy="1646142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4674058C-74C2-4BEE-8818-9E2CCBB8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70" y="2539128"/>
            <a:ext cx="3765822" cy="46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9377602" y="1761666"/>
            <a:ext cx="21759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Seru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11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146149" y="1384017"/>
            <a:ext cx="2802967" cy="1482571"/>
          </a:xfrm>
          <a:prstGeom prst="cloudCallout">
            <a:avLst>
              <a:gd name="adj1" fmla="val -97422"/>
              <a:gd name="adj2" fmla="val 358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bola basket </a:t>
            </a:r>
            <a:br>
              <a:rPr lang="en-AU" cap="none" dirty="0"/>
            </a:br>
            <a:r>
              <a:rPr lang="en-AU" cap="none" dirty="0"/>
              <a:t>di mana?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793">
            <a:off x="5570670" y="1597386"/>
            <a:ext cx="4542736" cy="465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5" y="2002203"/>
            <a:ext cx="1646142" cy="1646142"/>
          </a:xfrm>
          <a:prstGeom prst="rect">
            <a:avLst/>
          </a:prstGeom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4674058C-74C2-4BEE-8818-9E2CCBB88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70" y="2539128"/>
            <a:ext cx="3765822" cy="46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NBA logo.png">
            <a:extLst>
              <a:ext uri="{FF2B5EF4-FFF2-40B4-BE49-F238E27FC236}">
                <a16:creationId xmlns:a16="http://schemas.microsoft.com/office/drawing/2014/main" id="{27E025AC-AFE4-4DCA-861C-735C5F26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824" y="1705690"/>
            <a:ext cx="1428751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9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2F9D53-EF83-4D13-B5CC-C9F463ECC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Ollie </a:t>
            </a:r>
            <a:r>
              <a:rPr lang="en-AU" b="1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mau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bermain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bola basket di NBA!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79" y="2983596"/>
            <a:ext cx="1858050" cy="215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78" y="2756868"/>
            <a:ext cx="538318" cy="5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5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15632"/>
              <a:gd name="adj2" fmla="val 30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Apakah</a:t>
            </a:r>
            <a:r>
              <a:rPr lang="en-AU" cap="none" dirty="0"/>
              <a:t> 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bersepeda</a:t>
            </a:r>
            <a:r>
              <a:rPr lang="en-AU" cap="none" dirty="0"/>
              <a:t>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159600" y="1204310"/>
            <a:ext cx="291759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Menyenangkan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47413-BDF0-4325-93FF-252D38EEE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8" y="3173137"/>
            <a:ext cx="3873830" cy="3684863"/>
          </a:xfrm>
          <a:prstGeom prst="rect">
            <a:avLst/>
          </a:prstGeom>
        </p:spPr>
      </p:pic>
      <p:pic>
        <p:nvPicPr>
          <p:cNvPr id="3076" name="Picture 4" descr="Image result for bicycle helmet.png">
            <a:extLst>
              <a:ext uri="{FF2B5EF4-FFF2-40B4-BE49-F238E27FC236}">
                <a16:creationId xmlns:a16="http://schemas.microsoft.com/office/drawing/2014/main" id="{F17112DC-2184-4FCD-82F8-AB94FE39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934">
            <a:off x="4625548" y="2506662"/>
            <a:ext cx="901776" cy="6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15632"/>
              <a:gd name="adj2" fmla="val 30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 err="1"/>
              <a:t>Mengapa</a:t>
            </a:r>
            <a:r>
              <a:rPr lang="en-AU" cap="none" dirty="0"/>
              <a:t> Ollie </a:t>
            </a:r>
            <a:r>
              <a:rPr lang="en-AU" cap="none" dirty="0" err="1"/>
              <a:t>tertarik</a:t>
            </a:r>
            <a:r>
              <a:rPr lang="en-AU" cap="none" dirty="0"/>
              <a:t> </a:t>
            </a:r>
            <a:br>
              <a:rPr lang="en-AU" cap="none" dirty="0"/>
            </a:br>
            <a:r>
              <a:rPr lang="en-AU" cap="none" dirty="0" err="1"/>
              <a:t>dengan</a:t>
            </a:r>
            <a:r>
              <a:rPr lang="en-AU" cap="none" dirty="0"/>
              <a:t> </a:t>
            </a:r>
            <a:r>
              <a:rPr lang="en-AU" cap="none" dirty="0" err="1"/>
              <a:t>bersepeda</a:t>
            </a:r>
            <a:r>
              <a:rPr lang="en-AU" cap="none" dirty="0"/>
              <a:t>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159600" y="1204310"/>
            <a:ext cx="291759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Menyenangkan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47413-BDF0-4325-93FF-252D38EEE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8" y="3173137"/>
            <a:ext cx="3873830" cy="3684863"/>
          </a:xfrm>
          <a:prstGeom prst="rect">
            <a:avLst/>
          </a:prstGeom>
        </p:spPr>
      </p:pic>
      <p:pic>
        <p:nvPicPr>
          <p:cNvPr id="3076" name="Picture 4" descr="Image result for bicycle helmet.png">
            <a:extLst>
              <a:ext uri="{FF2B5EF4-FFF2-40B4-BE49-F238E27FC236}">
                <a16:creationId xmlns:a16="http://schemas.microsoft.com/office/drawing/2014/main" id="{F17112DC-2184-4FCD-82F8-AB94FE39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934">
            <a:off x="4625548" y="2506662"/>
            <a:ext cx="901776" cy="6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28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15632"/>
              <a:gd name="adj2" fmla="val 30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bersepeda</a:t>
            </a:r>
            <a:r>
              <a:rPr lang="en-AU" cap="none" dirty="0"/>
              <a:t> </a:t>
            </a:r>
            <a:r>
              <a:rPr lang="en-AU" cap="none" dirty="0" err="1"/>
              <a:t>karena</a:t>
            </a:r>
            <a:br>
              <a:rPr lang="en-AU" cap="none" dirty="0"/>
            </a:br>
            <a:r>
              <a:rPr lang="en-AU" cap="none" dirty="0" err="1"/>
              <a:t>menyenangkan</a:t>
            </a:r>
            <a:r>
              <a:rPr lang="en-AU" cap="none" dirty="0"/>
              <a:t>!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159600" y="1204310"/>
            <a:ext cx="291759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Menyenangkan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47413-BDF0-4325-93FF-252D38EEE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8" y="3173137"/>
            <a:ext cx="3873830" cy="3684863"/>
          </a:xfrm>
          <a:prstGeom prst="rect">
            <a:avLst/>
          </a:prstGeom>
        </p:spPr>
      </p:pic>
      <p:pic>
        <p:nvPicPr>
          <p:cNvPr id="3076" name="Picture 4" descr="Image result for bicycle helmet.png">
            <a:extLst>
              <a:ext uri="{FF2B5EF4-FFF2-40B4-BE49-F238E27FC236}">
                <a16:creationId xmlns:a16="http://schemas.microsoft.com/office/drawing/2014/main" id="{F17112DC-2184-4FCD-82F8-AB94FE39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934">
            <a:off x="4625548" y="2506662"/>
            <a:ext cx="901776" cy="6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15632"/>
              <a:gd name="adj2" fmla="val 30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bersepeda</a:t>
            </a:r>
            <a:r>
              <a:rPr lang="en-AU" cap="none" dirty="0"/>
              <a:t> di mana? </a:t>
            </a:r>
            <a:br>
              <a:rPr lang="en-AU" cap="none" dirty="0"/>
            </a:br>
            <a:endParaRPr lang="en-AU" cap="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47413-BDF0-4325-93FF-252D38EEE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88" y="3173137"/>
            <a:ext cx="3873830" cy="3684863"/>
          </a:xfrm>
          <a:prstGeom prst="rect">
            <a:avLst/>
          </a:prstGeom>
        </p:spPr>
      </p:pic>
      <p:pic>
        <p:nvPicPr>
          <p:cNvPr id="3076" name="Picture 4" descr="Image result for bicycle helmet.png">
            <a:extLst>
              <a:ext uri="{FF2B5EF4-FFF2-40B4-BE49-F238E27FC236}">
                <a16:creationId xmlns:a16="http://schemas.microsoft.com/office/drawing/2014/main" id="{F17112DC-2184-4FCD-82F8-AB94FE39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934">
            <a:off x="4625548" y="2506662"/>
            <a:ext cx="901776" cy="6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sydney harbour.png">
            <a:extLst>
              <a:ext uri="{FF2B5EF4-FFF2-40B4-BE49-F238E27FC236}">
                <a16:creationId xmlns:a16="http://schemas.microsoft.com/office/drawing/2014/main" id="{4168A420-537D-4071-917B-86FCC4970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488" y="1322506"/>
            <a:ext cx="2914073" cy="108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Related image">
            <a:extLst>
              <a:ext uri="{FF2B5EF4-FFF2-40B4-BE49-F238E27FC236}">
                <a16:creationId xmlns:a16="http://schemas.microsoft.com/office/drawing/2014/main" id="{B3D775B5-EA1C-4777-B484-3E750C92F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Ollie </a:t>
            </a:r>
            <a:r>
              <a:rPr lang="en-AU" b="1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mau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bersepeda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di Sydney </a:t>
            </a:r>
            <a:b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Harbour.</a:t>
            </a:r>
            <a:br>
              <a:rPr lang="en-AU" cap="none" dirty="0">
                <a:solidFill>
                  <a:srgbClr val="FF0000"/>
                </a:solidFill>
              </a:rPr>
            </a:br>
            <a:endParaRPr lang="en-AU" cap="none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4458514" y="1859791"/>
            <a:ext cx="4123528" cy="5034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47413-BDF0-4325-93FF-252D38EEE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00" y="3255433"/>
            <a:ext cx="3873830" cy="3684863"/>
          </a:xfrm>
          <a:prstGeom prst="rect">
            <a:avLst/>
          </a:prstGeom>
        </p:spPr>
      </p:pic>
      <p:pic>
        <p:nvPicPr>
          <p:cNvPr id="3076" name="Picture 4" descr="Image result for bicycle helmet.png">
            <a:extLst>
              <a:ext uri="{FF2B5EF4-FFF2-40B4-BE49-F238E27FC236}">
                <a16:creationId xmlns:a16="http://schemas.microsoft.com/office/drawing/2014/main" id="{F17112DC-2184-4FCD-82F8-AB94FE39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934">
            <a:off x="5778925" y="2850340"/>
            <a:ext cx="901776" cy="60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5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Indonesian super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2558F-6399-4DDF-B723-0E28E731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497" y="1837676"/>
            <a:ext cx="3602155" cy="470960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09AEB8-22FE-46DA-B232-50F53DF218F1}"/>
              </a:ext>
            </a:extLst>
          </p:cNvPr>
          <p:cNvSpPr/>
          <p:nvPr/>
        </p:nvSpPr>
        <p:spPr>
          <a:xfrm>
            <a:off x="7897077" y="2452339"/>
            <a:ext cx="1824387" cy="2320830"/>
          </a:xfrm>
          <a:prstGeom prst="wedgeRoundRectCallout">
            <a:avLst>
              <a:gd name="adj1" fmla="val 76326"/>
              <a:gd name="adj2" fmla="val -987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AC0D9F-C677-4198-B43E-001899D1D5A7}"/>
              </a:ext>
            </a:extLst>
          </p:cNvPr>
          <p:cNvSpPr txBox="1"/>
          <p:nvPr/>
        </p:nvSpPr>
        <p:spPr>
          <a:xfrm>
            <a:off x="2587333" y="3238371"/>
            <a:ext cx="1524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Remember </a:t>
            </a:r>
            <a:r>
              <a:rPr lang="en-AU" sz="2000" b="1" i="1" dirty="0">
                <a:solidFill>
                  <a:srgbClr val="FF0000"/>
                </a:solidFill>
              </a:rPr>
              <a:t>The Super 7 </a:t>
            </a:r>
            <a:r>
              <a:rPr lang="en-AU" dirty="0"/>
              <a:t>in Indonesian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97CDA-5837-4110-A479-012DB431ED62}"/>
              </a:ext>
            </a:extLst>
          </p:cNvPr>
          <p:cNvSpPr txBox="1"/>
          <p:nvPr/>
        </p:nvSpPr>
        <p:spPr>
          <a:xfrm>
            <a:off x="7959619" y="2464845"/>
            <a:ext cx="18905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These have been written in </a:t>
            </a:r>
            <a:r>
              <a:rPr lang="en-AU" b="1" dirty="0"/>
              <a:t>BOLD</a:t>
            </a:r>
            <a:r>
              <a:rPr lang="en-AU" dirty="0"/>
              <a:t> font in the following story!  How many times did </a:t>
            </a:r>
            <a:r>
              <a:rPr lang="en-AU" b="1" i="1" dirty="0">
                <a:solidFill>
                  <a:srgbClr val="FF0000"/>
                </a:solidFill>
              </a:rPr>
              <a:t>The Super 7</a:t>
            </a:r>
            <a:r>
              <a:rPr lang="en-AU" dirty="0"/>
              <a:t> appear in the story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010063-64F7-4897-A9E6-30FCC5238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15" y="2071689"/>
            <a:ext cx="2762026" cy="433800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CEFFD6F-133D-4DD1-BB67-DEDCD0747AC8}"/>
              </a:ext>
            </a:extLst>
          </p:cNvPr>
          <p:cNvSpPr/>
          <p:nvPr/>
        </p:nvSpPr>
        <p:spPr>
          <a:xfrm>
            <a:off x="2377364" y="3041175"/>
            <a:ext cx="1744131" cy="1348501"/>
          </a:xfrm>
          <a:prstGeom prst="wedgeRoundRectCallout">
            <a:avLst>
              <a:gd name="adj1" fmla="val -65046"/>
              <a:gd name="adj2" fmla="val 734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9623E-E8F3-4680-BA9C-C50CB6ECF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82" y="1932949"/>
            <a:ext cx="2196793" cy="40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04653"/>
              <a:gd name="adj2" fmla="val 286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 err="1"/>
              <a:t>Apakah</a:t>
            </a:r>
            <a:r>
              <a:rPr lang="en-AU" cap="none" dirty="0"/>
              <a:t> 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br>
              <a:rPr lang="en-AU" cap="none" dirty="0"/>
            </a:br>
            <a:r>
              <a:rPr lang="en-AU" cap="none" dirty="0" err="1"/>
              <a:t>tenis</a:t>
            </a:r>
            <a:r>
              <a:rPr lang="en-AU" cap="none" dirty="0"/>
              <a:t> </a:t>
            </a:r>
            <a:r>
              <a:rPr lang="en-AU" cap="none" dirty="0" err="1"/>
              <a:t>meja</a:t>
            </a:r>
            <a:r>
              <a:rPr lang="en-AU" cap="none" dirty="0"/>
              <a:t>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794057" y="1153716"/>
            <a:ext cx="16038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Seru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08" y="1783728"/>
            <a:ext cx="4123528" cy="503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AFDC1-C345-46D7-8A97-5C27DE320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5185">
            <a:off x="3195726" y="1532695"/>
            <a:ext cx="1333279" cy="122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EA2B6A-5C13-4A9B-AFA9-AD78ACE6B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03" y="1958638"/>
            <a:ext cx="361022" cy="36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4B006-572A-4A0E-8753-9CA5CA1EB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27" y="2723376"/>
            <a:ext cx="794328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9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04653"/>
              <a:gd name="adj2" fmla="val 286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 err="1"/>
              <a:t>Mengapa</a:t>
            </a:r>
            <a:r>
              <a:rPr lang="en-AU" cap="none" dirty="0"/>
              <a:t> Ollie </a:t>
            </a:r>
            <a:r>
              <a:rPr lang="en-AU" cap="none" dirty="0" err="1"/>
              <a:t>tertarik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r>
              <a:rPr lang="en-AU" cap="none" dirty="0"/>
              <a:t> </a:t>
            </a:r>
            <a:br>
              <a:rPr lang="en-AU" cap="none" dirty="0"/>
            </a:b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tenis</a:t>
            </a:r>
            <a:r>
              <a:rPr lang="en-AU" cap="none" dirty="0"/>
              <a:t> </a:t>
            </a:r>
            <a:r>
              <a:rPr lang="en-AU" cap="none" dirty="0" err="1"/>
              <a:t>meja</a:t>
            </a:r>
            <a:r>
              <a:rPr lang="en-AU" cap="none" dirty="0"/>
              <a:t>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794057" y="1153716"/>
            <a:ext cx="16038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Seru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08" y="1783728"/>
            <a:ext cx="4123528" cy="503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AFDC1-C345-46D7-8A97-5C27DE320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5185">
            <a:off x="3195726" y="1532695"/>
            <a:ext cx="1333279" cy="122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EA2B6A-5C13-4A9B-AFA9-AD78ACE6B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03" y="1958638"/>
            <a:ext cx="361022" cy="36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4B006-572A-4A0E-8753-9CA5CA1EB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27" y="2723376"/>
            <a:ext cx="794328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04653"/>
              <a:gd name="adj2" fmla="val 286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tenis</a:t>
            </a:r>
            <a:r>
              <a:rPr lang="en-AU" cap="none" dirty="0"/>
              <a:t> </a:t>
            </a:r>
            <a:r>
              <a:rPr lang="en-AU" cap="none" dirty="0" err="1"/>
              <a:t>meja</a:t>
            </a:r>
            <a:br>
              <a:rPr lang="en-AU" cap="none" dirty="0"/>
            </a:br>
            <a:r>
              <a:rPr lang="en-AU" cap="none" dirty="0" err="1"/>
              <a:t>karena</a:t>
            </a:r>
            <a:r>
              <a:rPr lang="en-AU" cap="none" dirty="0"/>
              <a:t> </a:t>
            </a:r>
            <a:r>
              <a:rPr lang="en-AU" cap="none" dirty="0" err="1"/>
              <a:t>seru</a:t>
            </a:r>
            <a:r>
              <a:rPr lang="en-AU" cap="none" dirty="0"/>
              <a:t>!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794057" y="1153716"/>
            <a:ext cx="16038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Seru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08" y="1783728"/>
            <a:ext cx="4123528" cy="503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AFDC1-C345-46D7-8A97-5C27DE320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5185">
            <a:off x="3195726" y="1532695"/>
            <a:ext cx="1333279" cy="122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EA2B6A-5C13-4A9B-AFA9-AD78ACE6B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03" y="1958638"/>
            <a:ext cx="361022" cy="36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4B006-572A-4A0E-8753-9CA5CA1EB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27" y="2723376"/>
            <a:ext cx="794328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4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04653"/>
              <a:gd name="adj2" fmla="val 2860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tenis</a:t>
            </a:r>
            <a:r>
              <a:rPr lang="en-AU" cap="none" dirty="0"/>
              <a:t> </a:t>
            </a:r>
            <a:r>
              <a:rPr lang="en-AU" cap="none" dirty="0" err="1"/>
              <a:t>meja</a:t>
            </a:r>
            <a:br>
              <a:rPr lang="en-AU" cap="none" dirty="0"/>
            </a:br>
            <a:r>
              <a:rPr lang="en-AU" cap="none" dirty="0"/>
              <a:t>di mana?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9503610" y="1799791"/>
            <a:ext cx="46742" cy="1849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08" y="1783728"/>
            <a:ext cx="4123528" cy="5034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AFDC1-C345-46D7-8A97-5C27DE320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5185">
            <a:off x="3195726" y="1532695"/>
            <a:ext cx="1333279" cy="122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EA2B6A-5C13-4A9B-AFA9-AD78ACE6B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703" y="1958638"/>
            <a:ext cx="361022" cy="363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4B006-572A-4A0E-8753-9CA5CA1EB8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27" y="2723376"/>
            <a:ext cx="794328" cy="794328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57E50F6-A6F0-4771-9DA0-3C9BFA270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91" y="1190815"/>
            <a:ext cx="2464770" cy="13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70F8EA5D-934F-4750-A93B-C1046F6F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1093981" cy="1499616"/>
          </a:xfrm>
        </p:spPr>
        <p:txBody>
          <a:bodyPr>
            <a:normAutofit fontScale="90000"/>
          </a:bodyPr>
          <a:lstStyle/>
          <a:p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Ollie </a:t>
            </a:r>
            <a:r>
              <a:rPr lang="en-AU" b="1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mau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bermain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tenis</a:t>
            </a:r>
            <a:b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meja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di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rumah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teman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  <a:br>
              <a:rPr lang="en-AU" cap="none" dirty="0"/>
            </a:br>
            <a:endParaRPr lang="en-AU" cap="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956">
            <a:off x="1742025" y="2657544"/>
            <a:ext cx="3210967" cy="39207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AFDC1-C345-46D7-8A97-5C27DE320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9758">
            <a:off x="1672636" y="2647420"/>
            <a:ext cx="925013" cy="853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EA2B6A-5C13-4A9B-AFA9-AD78ACE6BC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6" y="3033402"/>
            <a:ext cx="279122" cy="281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4B006-572A-4A0E-8753-9CA5CA1EB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6599">
            <a:off x="2742573" y="3426076"/>
            <a:ext cx="704093" cy="598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3CB54-0C13-486E-A711-CA248BEA07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58" y="3569596"/>
            <a:ext cx="5260843" cy="53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99798"/>
              <a:gd name="adj2" fmla="val 12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 err="1"/>
              <a:t>Apakah</a:t>
            </a:r>
            <a:r>
              <a:rPr lang="en-AU" cap="none" dirty="0"/>
              <a:t> 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br>
              <a:rPr lang="en-AU" cap="none" dirty="0"/>
            </a:br>
            <a:r>
              <a:rPr lang="en-AU" cap="none" dirty="0" err="1"/>
              <a:t>papan</a:t>
            </a:r>
            <a:r>
              <a:rPr lang="en-AU" cap="none" dirty="0"/>
              <a:t> </a:t>
            </a:r>
            <a:r>
              <a:rPr lang="en-AU" cap="none" dirty="0" err="1"/>
              <a:t>roda</a:t>
            </a:r>
            <a:r>
              <a:rPr lang="en-AU" cap="none" dirty="0"/>
              <a:t>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705347" y="1153716"/>
            <a:ext cx="1781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syik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D210E-8CB8-4FA8-92F4-2A98499F8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914" flipH="1">
            <a:off x="5281981" y="5126103"/>
            <a:ext cx="2282081" cy="1789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93" y="985787"/>
            <a:ext cx="4123528" cy="5034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E9CE0A-817A-41C2-BB81-FEDB167C6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084">
            <a:off x="5720760" y="1998454"/>
            <a:ext cx="750480" cy="7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93942"/>
              <a:gd name="adj2" fmla="val 53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 err="1"/>
              <a:t>Mengapa</a:t>
            </a:r>
            <a:r>
              <a:rPr lang="en-AU" cap="none" dirty="0"/>
              <a:t> Ollie </a:t>
            </a:r>
            <a:r>
              <a:rPr lang="en-AU" cap="none" dirty="0" err="1"/>
              <a:t>tertarik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r>
              <a:rPr lang="en-AU" cap="none" dirty="0"/>
              <a:t> </a:t>
            </a:r>
            <a:br>
              <a:rPr lang="en-AU" cap="none" dirty="0"/>
            </a:b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papan</a:t>
            </a:r>
            <a:r>
              <a:rPr lang="en-AU" cap="none" dirty="0"/>
              <a:t> </a:t>
            </a:r>
            <a:r>
              <a:rPr lang="en-AU" cap="none" dirty="0" err="1"/>
              <a:t>roda</a:t>
            </a:r>
            <a:r>
              <a:rPr lang="en-AU" cap="none" dirty="0"/>
              <a:t>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705347" y="1153716"/>
            <a:ext cx="1781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syik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D210E-8CB8-4FA8-92F4-2A98499F8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914" flipH="1">
            <a:off x="5475065" y="5273953"/>
            <a:ext cx="2282081" cy="1789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85" y="1237785"/>
            <a:ext cx="4123528" cy="5034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E9CE0A-817A-41C2-BB81-FEDB167C6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084">
            <a:off x="6022763" y="2254529"/>
            <a:ext cx="750480" cy="7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6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99798"/>
              <a:gd name="adj2" fmla="val 12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papan</a:t>
            </a:r>
            <a:r>
              <a:rPr lang="en-AU" cap="none" dirty="0"/>
              <a:t> </a:t>
            </a:r>
            <a:r>
              <a:rPr lang="en-AU" cap="none" dirty="0" err="1"/>
              <a:t>roda</a:t>
            </a:r>
            <a:br>
              <a:rPr lang="en-AU" cap="none" dirty="0"/>
            </a:br>
            <a:r>
              <a:rPr lang="en-AU" cap="none" dirty="0" err="1"/>
              <a:t>karena</a:t>
            </a:r>
            <a:r>
              <a:rPr lang="en-AU" cap="none" dirty="0"/>
              <a:t> </a:t>
            </a:r>
            <a:r>
              <a:rPr lang="en-AU" cap="none" dirty="0" err="1"/>
              <a:t>asyik</a:t>
            </a:r>
            <a:r>
              <a:rPr lang="en-AU" cap="none" dirty="0"/>
              <a:t>!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705347" y="1153716"/>
            <a:ext cx="1781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syik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D210E-8CB8-4FA8-92F4-2A98499F8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914" flipH="1">
            <a:off x="5281981" y="5126103"/>
            <a:ext cx="2282081" cy="1789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93" y="985787"/>
            <a:ext cx="4123528" cy="5034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E9CE0A-817A-41C2-BB81-FEDB167C6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084">
            <a:off x="5720760" y="1998454"/>
            <a:ext cx="750480" cy="7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4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99798"/>
              <a:gd name="adj2" fmla="val -28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papan</a:t>
            </a:r>
            <a:r>
              <a:rPr lang="en-AU" cap="none" dirty="0"/>
              <a:t> </a:t>
            </a:r>
            <a:r>
              <a:rPr lang="en-AU" cap="none" dirty="0" err="1"/>
              <a:t>roda</a:t>
            </a:r>
            <a:br>
              <a:rPr lang="en-AU" cap="none" dirty="0"/>
            </a:br>
            <a:r>
              <a:rPr lang="en-AU" cap="none" dirty="0"/>
              <a:t>di mana? </a:t>
            </a:r>
            <a:br>
              <a:rPr lang="en-AU" cap="none" dirty="0"/>
            </a:br>
            <a:endParaRPr lang="en-AU" cap="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D210E-8CB8-4FA8-92F4-2A98499F83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914" flipH="1">
            <a:off x="5281981" y="5126103"/>
            <a:ext cx="2282081" cy="1789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93" y="985787"/>
            <a:ext cx="4123528" cy="5034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E9CE0A-817A-41C2-BB81-FEDB167C6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084">
            <a:off x="5720760" y="1998454"/>
            <a:ext cx="750480" cy="750480"/>
          </a:xfrm>
          <a:prstGeom prst="rect">
            <a:avLst/>
          </a:prstGeom>
        </p:spPr>
      </p:pic>
      <p:pic>
        <p:nvPicPr>
          <p:cNvPr id="17410" name="Picture 2" descr="Related image">
            <a:extLst>
              <a:ext uri="{FF2B5EF4-FFF2-40B4-BE49-F238E27FC236}">
                <a16:creationId xmlns:a16="http://schemas.microsoft.com/office/drawing/2014/main" id="{C9983CBC-831D-46EE-9D8C-4255969BF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904" y="1359363"/>
            <a:ext cx="1290356" cy="128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skate park .png">
            <a:extLst>
              <a:ext uri="{FF2B5EF4-FFF2-40B4-BE49-F238E27FC236}">
                <a16:creationId xmlns:a16="http://schemas.microsoft.com/office/drawing/2014/main" id="{1C5116C7-0435-47EA-A8F9-DE5C5911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680" y="1050500"/>
            <a:ext cx="1758343" cy="17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6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lated image">
            <a:extLst>
              <a:ext uri="{FF2B5EF4-FFF2-40B4-BE49-F238E27FC236}">
                <a16:creationId xmlns:a16="http://schemas.microsoft.com/office/drawing/2014/main" id="{F073F9F7-AC72-40A0-8553-A7684E518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67"/>
            <a:ext cx="12192000" cy="68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Ollie </a:t>
            </a:r>
            <a:r>
              <a:rPr lang="en-AU" b="1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mau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bermain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papan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roda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b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di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taman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papan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roda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  <a:br>
              <a:rPr lang="en-AU" cap="none" dirty="0"/>
            </a:br>
            <a:endParaRPr lang="en-AU" cap="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D210E-8CB8-4FA8-92F4-2A98499F8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6634" flipH="1">
            <a:off x="8769989" y="4564533"/>
            <a:ext cx="2282081" cy="1789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2702">
            <a:off x="6492207" y="951131"/>
            <a:ext cx="4123528" cy="5034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E9CE0A-817A-41C2-BB81-FEDB167C6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1203">
            <a:off x="7415337" y="2171372"/>
            <a:ext cx="750480" cy="7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Sumatra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5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99798"/>
              <a:gd name="adj2" fmla="val 227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 err="1"/>
              <a:t>Apakah</a:t>
            </a:r>
            <a:r>
              <a:rPr lang="en-AU" cap="none" dirty="0"/>
              <a:t> 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catur</a:t>
            </a:r>
            <a:r>
              <a:rPr lang="en-AU" cap="none" dirty="0"/>
              <a:t>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398373" y="1153716"/>
            <a:ext cx="23952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Menarik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06" y="1556238"/>
            <a:ext cx="4123528" cy="5034999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10272327-4E14-49A5-B75A-5E7DD5F9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4" y="2531455"/>
            <a:ext cx="4123528" cy="36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20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99798"/>
              <a:gd name="adj2" fmla="val 227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 err="1"/>
              <a:t>Mengapa</a:t>
            </a:r>
            <a:r>
              <a:rPr lang="en-AU" cap="none" dirty="0"/>
              <a:t> Ollie </a:t>
            </a:r>
            <a:r>
              <a:rPr lang="en-AU" cap="none" dirty="0" err="1"/>
              <a:t>tertarik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r>
              <a:rPr lang="en-AU" cap="none" dirty="0"/>
              <a:t> </a:t>
            </a:r>
            <a:br>
              <a:rPr lang="en-AU" cap="none" dirty="0"/>
            </a:b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catur</a:t>
            </a:r>
            <a:r>
              <a:rPr lang="en-AU" cap="none" dirty="0"/>
              <a:t>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398373" y="1153716"/>
            <a:ext cx="23952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Menarik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06" y="1556238"/>
            <a:ext cx="4123528" cy="5034999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10272327-4E14-49A5-B75A-5E7DD5F9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4" y="2531455"/>
            <a:ext cx="4123528" cy="36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99798"/>
              <a:gd name="adj2" fmla="val 227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catur</a:t>
            </a:r>
            <a:r>
              <a:rPr lang="en-AU" cap="none" dirty="0"/>
              <a:t> </a:t>
            </a:r>
            <a:r>
              <a:rPr lang="en-AU" cap="none" dirty="0" err="1"/>
              <a:t>karena</a:t>
            </a:r>
            <a:br>
              <a:rPr lang="en-AU" cap="none" dirty="0"/>
            </a:br>
            <a:r>
              <a:rPr lang="en-AU" cap="none" dirty="0" err="1"/>
              <a:t>menarik</a:t>
            </a:r>
            <a:r>
              <a:rPr lang="en-AU" cap="none" dirty="0"/>
              <a:t>!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398373" y="1153716"/>
            <a:ext cx="23952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Wah! </a:t>
            </a:r>
          </a:p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Menarik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06" y="1556238"/>
            <a:ext cx="4123528" cy="5034999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10272327-4E14-49A5-B75A-5E7DD5F9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4" y="2531455"/>
            <a:ext cx="4123528" cy="36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6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99798"/>
              <a:gd name="adj2" fmla="val 227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bermain</a:t>
            </a:r>
            <a:r>
              <a:rPr lang="en-AU" cap="none" dirty="0"/>
              <a:t> </a:t>
            </a:r>
            <a:r>
              <a:rPr lang="en-AU" cap="none" dirty="0" err="1"/>
              <a:t>catur</a:t>
            </a:r>
            <a:r>
              <a:rPr lang="en-AU" cap="none" dirty="0"/>
              <a:t> di mana?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06" y="1556238"/>
            <a:ext cx="4123528" cy="5034999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10272327-4E14-49A5-B75A-5E7DD5F9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4" y="2531455"/>
            <a:ext cx="4123528" cy="36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world chess Championships.png">
            <a:extLst>
              <a:ext uri="{FF2B5EF4-FFF2-40B4-BE49-F238E27FC236}">
                <a16:creationId xmlns:a16="http://schemas.microsoft.com/office/drawing/2014/main" id="{441DE9EF-52A2-400C-8D3F-5159D01C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575" y="948573"/>
            <a:ext cx="2057738" cy="20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1C13C-D9F6-49D8-9A38-511359BF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Ollie </a:t>
            </a:r>
            <a:r>
              <a:rPr lang="en-AU" b="1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mau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bermain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catur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 di </a:t>
            </a:r>
            <a:r>
              <a:rPr lang="en-AU" cap="none" dirty="0" err="1">
                <a:solidFill>
                  <a:srgbClr val="FF0000"/>
                </a:solidFill>
                <a:highlight>
                  <a:srgbClr val="FFFF00"/>
                </a:highlight>
              </a:rPr>
              <a:t>turnamen</a:t>
            </a:r>
            <a:r>
              <a:rPr lang="en-AU" cap="none" dirty="0">
                <a:solidFill>
                  <a:srgbClr val="FF0000"/>
                </a:solidFill>
                <a:highlight>
                  <a:srgbClr val="FFFF00"/>
                </a:highlight>
              </a:rPr>
              <a:t>!</a:t>
            </a:r>
            <a:r>
              <a:rPr lang="en-AU" cap="none" dirty="0"/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772" y="1396091"/>
            <a:ext cx="5531471" cy="6754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281F9-D79E-403E-8BD6-135186348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349">
            <a:off x="10142530" y="2164758"/>
            <a:ext cx="2050683" cy="2050683"/>
          </a:xfrm>
          <a:prstGeom prst="rect">
            <a:avLst/>
          </a:prstGeom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1CE1A9C8-46E3-44BC-BC3F-4A677122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28" y="3276931"/>
            <a:ext cx="4691592" cy="41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98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15632"/>
              <a:gd name="adj2" fmla="val 30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Apakah</a:t>
            </a:r>
            <a:r>
              <a:rPr lang="en-AU" cap="none" dirty="0"/>
              <a:t> Ollie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menerjakan</a:t>
            </a:r>
            <a:r>
              <a:rPr lang="en-AU" cap="none" dirty="0"/>
              <a:t> P.R.? 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187664" y="1335024"/>
            <a:ext cx="27943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Idih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 </a:t>
            </a:r>
          </a:p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Membosankan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6146" name="Picture 2" descr="Image result for graduation cap.png">
            <a:extLst>
              <a:ext uri="{FF2B5EF4-FFF2-40B4-BE49-F238E27FC236}">
                <a16:creationId xmlns:a16="http://schemas.microsoft.com/office/drawing/2014/main" id="{46FED2DC-9E0A-4804-B432-8E94A67D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405">
            <a:off x="4460218" y="2372295"/>
            <a:ext cx="1255641" cy="8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70CF4-F715-4768-9599-7B8124D79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9" y="2395237"/>
            <a:ext cx="2557764" cy="4011417"/>
          </a:xfrm>
          <a:prstGeom prst="rect">
            <a:avLst/>
          </a:prstGeom>
        </p:spPr>
      </p:pic>
      <p:pic>
        <p:nvPicPr>
          <p:cNvPr id="6148" name="Picture 4" descr="Image result for vomiting emoji.png">
            <a:extLst>
              <a:ext uri="{FF2B5EF4-FFF2-40B4-BE49-F238E27FC236}">
                <a16:creationId xmlns:a16="http://schemas.microsoft.com/office/drawing/2014/main" id="{BCF4EE64-47BA-4503-BD96-3D746731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61" y="910705"/>
            <a:ext cx="1174127" cy="11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15632"/>
              <a:gd name="adj2" fmla="val 30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 err="1"/>
              <a:t>Mengapa</a:t>
            </a:r>
            <a:r>
              <a:rPr lang="en-AU" cap="none" dirty="0"/>
              <a:t> 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cap="none" dirty="0" err="1"/>
              <a:t>tertarik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br>
              <a:rPr lang="en-AU" cap="none" dirty="0"/>
            </a:br>
            <a:r>
              <a:rPr lang="en-AU" cap="none" dirty="0" err="1"/>
              <a:t>menerjakan</a:t>
            </a:r>
            <a:r>
              <a:rPr lang="en-AU" cap="none" dirty="0"/>
              <a:t> P.R.?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187664" y="1335024"/>
            <a:ext cx="27943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Idih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 </a:t>
            </a:r>
          </a:p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Membosankan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6146" name="Picture 2" descr="Image result for graduation cap.png">
            <a:extLst>
              <a:ext uri="{FF2B5EF4-FFF2-40B4-BE49-F238E27FC236}">
                <a16:creationId xmlns:a16="http://schemas.microsoft.com/office/drawing/2014/main" id="{46FED2DC-9E0A-4804-B432-8E94A67D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405">
            <a:off x="4460218" y="2372295"/>
            <a:ext cx="1255641" cy="8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70CF4-F715-4768-9599-7B8124D79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9" y="2395237"/>
            <a:ext cx="2557764" cy="4011417"/>
          </a:xfrm>
          <a:prstGeom prst="rect">
            <a:avLst/>
          </a:prstGeom>
        </p:spPr>
      </p:pic>
      <p:pic>
        <p:nvPicPr>
          <p:cNvPr id="6148" name="Picture 4" descr="Image result for vomiting emoji.png">
            <a:extLst>
              <a:ext uri="{FF2B5EF4-FFF2-40B4-BE49-F238E27FC236}">
                <a16:creationId xmlns:a16="http://schemas.microsoft.com/office/drawing/2014/main" id="{BCF4EE64-47BA-4503-BD96-3D746731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61" y="910705"/>
            <a:ext cx="1174127" cy="11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1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7971895" y="748020"/>
            <a:ext cx="3438293" cy="2458844"/>
          </a:xfrm>
          <a:prstGeom prst="cloudCallout">
            <a:avLst>
              <a:gd name="adj1" fmla="val -115632"/>
              <a:gd name="adj2" fmla="val 30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cap="none" dirty="0"/>
              <a:t>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mengerjakan</a:t>
            </a:r>
            <a:r>
              <a:rPr lang="en-AU" cap="none" dirty="0"/>
              <a:t> P.R.</a:t>
            </a:r>
            <a:br>
              <a:rPr lang="en-AU" cap="none" dirty="0"/>
            </a:br>
            <a:r>
              <a:rPr lang="en-AU" cap="none" dirty="0" err="1"/>
              <a:t>karena</a:t>
            </a:r>
            <a:r>
              <a:rPr lang="en-AU" cap="none" dirty="0"/>
              <a:t> </a:t>
            </a:r>
            <a:r>
              <a:rPr lang="en-AU" cap="none" dirty="0" err="1"/>
              <a:t>membosankan</a:t>
            </a:r>
            <a:r>
              <a:rPr lang="en-AU" cap="none" dirty="0"/>
              <a:t>!</a:t>
            </a:r>
            <a:br>
              <a:rPr lang="en-AU" cap="none" dirty="0"/>
            </a:br>
            <a:endParaRPr lang="en-AU" cap="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187664" y="1335024"/>
            <a:ext cx="27943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Idih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 </a:t>
            </a:r>
          </a:p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Membosankan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6146" name="Picture 2" descr="Image result for graduation cap.png">
            <a:extLst>
              <a:ext uri="{FF2B5EF4-FFF2-40B4-BE49-F238E27FC236}">
                <a16:creationId xmlns:a16="http://schemas.microsoft.com/office/drawing/2014/main" id="{46FED2DC-9E0A-4804-B432-8E94A67D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405">
            <a:off x="4460218" y="2372295"/>
            <a:ext cx="1255641" cy="8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70CF4-F715-4768-9599-7B8124D79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9" y="2395237"/>
            <a:ext cx="2557764" cy="4011417"/>
          </a:xfrm>
          <a:prstGeom prst="rect">
            <a:avLst/>
          </a:prstGeom>
        </p:spPr>
      </p:pic>
      <p:pic>
        <p:nvPicPr>
          <p:cNvPr id="6148" name="Picture 4" descr="Image result for vomiting emoji.png">
            <a:extLst>
              <a:ext uri="{FF2B5EF4-FFF2-40B4-BE49-F238E27FC236}">
                <a16:creationId xmlns:a16="http://schemas.microsoft.com/office/drawing/2014/main" id="{BCF4EE64-47BA-4503-BD96-3D746731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661" y="910705"/>
            <a:ext cx="1174127" cy="11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27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182514" y="970156"/>
            <a:ext cx="3438293" cy="2458844"/>
          </a:xfrm>
          <a:prstGeom prst="cloudCallout">
            <a:avLst>
              <a:gd name="adj1" fmla="val -121000"/>
              <a:gd name="adj2" fmla="val 2212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mengerjakan</a:t>
            </a:r>
            <a:r>
              <a:rPr lang="en-AU" cap="none" dirty="0"/>
              <a:t> P.R. di mana?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ABB616-BFB5-4586-9671-FEEFA966BBD7}"/>
              </a:ext>
            </a:extLst>
          </p:cNvPr>
          <p:cNvSpPr/>
          <p:nvPr/>
        </p:nvSpPr>
        <p:spPr>
          <a:xfrm>
            <a:off x="8373517" y="1641336"/>
            <a:ext cx="27943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Idih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 </a:t>
            </a:r>
          </a:p>
          <a:p>
            <a:pPr algn="ctr"/>
            <a:r>
              <a:rPr lang="en-US" sz="3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Membosankan</a:t>
            </a:r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6146" name="Picture 2" descr="Image result for graduation cap.png">
            <a:extLst>
              <a:ext uri="{FF2B5EF4-FFF2-40B4-BE49-F238E27FC236}">
                <a16:creationId xmlns:a16="http://schemas.microsoft.com/office/drawing/2014/main" id="{46FED2DC-9E0A-4804-B432-8E94A67D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405">
            <a:off x="4460218" y="2372295"/>
            <a:ext cx="1255641" cy="8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70CF4-F715-4768-9599-7B8124D79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9" y="2395237"/>
            <a:ext cx="2557764" cy="4011417"/>
          </a:xfrm>
          <a:prstGeom prst="rect">
            <a:avLst/>
          </a:prstGeom>
        </p:spPr>
      </p:pic>
      <p:pic>
        <p:nvPicPr>
          <p:cNvPr id="6148" name="Picture 4" descr="Image result for vomiting emoji.png">
            <a:extLst>
              <a:ext uri="{FF2B5EF4-FFF2-40B4-BE49-F238E27FC236}">
                <a16:creationId xmlns:a16="http://schemas.microsoft.com/office/drawing/2014/main" id="{BCF4EE64-47BA-4503-BD96-3D746731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136" y="1025451"/>
            <a:ext cx="1174127" cy="11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4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8101204" y="855410"/>
            <a:ext cx="3438293" cy="2458844"/>
          </a:xfrm>
          <a:prstGeom prst="cloudCallout">
            <a:avLst>
              <a:gd name="adj1" fmla="val -118856"/>
              <a:gd name="adj2" fmla="val 283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cap="none" dirty="0"/>
              <a:t>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mengerjakan</a:t>
            </a:r>
            <a:r>
              <a:rPr lang="en-AU" cap="none" dirty="0"/>
              <a:t> P.R. 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825D00-E2EB-4188-9D58-B12E55C1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755">
            <a:off x="3295821" y="1498490"/>
            <a:ext cx="4123528" cy="5034999"/>
          </a:xfrm>
          <a:prstGeom prst="rect">
            <a:avLst/>
          </a:prstGeom>
        </p:spPr>
      </p:pic>
      <p:pic>
        <p:nvPicPr>
          <p:cNvPr id="6146" name="Picture 2" descr="Image result for graduation cap.png">
            <a:extLst>
              <a:ext uri="{FF2B5EF4-FFF2-40B4-BE49-F238E27FC236}">
                <a16:creationId xmlns:a16="http://schemas.microsoft.com/office/drawing/2014/main" id="{46FED2DC-9E0A-4804-B432-8E94A67D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405">
            <a:off x="4460218" y="2372295"/>
            <a:ext cx="1255641" cy="8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70CF4-F715-4768-9599-7B8124D79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09" y="2395237"/>
            <a:ext cx="2557764" cy="4011417"/>
          </a:xfrm>
          <a:prstGeom prst="rect">
            <a:avLst/>
          </a:prstGeom>
        </p:spPr>
      </p:pic>
      <p:pic>
        <p:nvPicPr>
          <p:cNvPr id="6148" name="Picture 4" descr="Image result for vomiting emoji.png">
            <a:extLst>
              <a:ext uri="{FF2B5EF4-FFF2-40B4-BE49-F238E27FC236}">
                <a16:creationId xmlns:a16="http://schemas.microsoft.com/office/drawing/2014/main" id="{BCF4EE64-47BA-4503-BD96-3D746731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14" y="1037379"/>
            <a:ext cx="1174127" cy="11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E8428C-CE2C-47E5-B655-62362C627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03" y="1173979"/>
            <a:ext cx="1072677" cy="1682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AD25BE-B6D8-4036-9362-FF6F00B47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82" y="1108819"/>
            <a:ext cx="1952025" cy="195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tinggal</a:t>
            </a:r>
            <a:r>
              <a:rPr lang="en-AU" cap="none" dirty="0"/>
              <a:t> di </a:t>
            </a:r>
            <a:r>
              <a:rPr lang="en-AU" cap="none" dirty="0" err="1"/>
              <a:t>pulau</a:t>
            </a:r>
            <a:r>
              <a:rPr lang="en-AU" cap="none" dirty="0"/>
              <a:t> Sumatra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52" y="2387019"/>
            <a:ext cx="2889133" cy="2957422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158062" y="744832"/>
            <a:ext cx="2802967" cy="1482571"/>
          </a:xfrm>
          <a:prstGeom prst="cloudCallout">
            <a:avLst>
              <a:gd name="adj1" fmla="val -33170"/>
              <a:gd name="adj2" fmla="val 908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51E9F-92C3-4EDC-BBFC-5BCA5D5D1F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4588" y="988054"/>
            <a:ext cx="858003" cy="10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hought Bubble: Cloud 47">
            <a:extLst>
              <a:ext uri="{FF2B5EF4-FFF2-40B4-BE49-F238E27FC236}">
                <a16:creationId xmlns:a16="http://schemas.microsoft.com/office/drawing/2014/main" id="{94E20193-E6C3-440F-A467-C9B80AA25308}"/>
              </a:ext>
            </a:extLst>
          </p:cNvPr>
          <p:cNvSpPr/>
          <p:nvPr/>
        </p:nvSpPr>
        <p:spPr>
          <a:xfrm>
            <a:off x="7968373" y="864278"/>
            <a:ext cx="3948672" cy="2541373"/>
          </a:xfrm>
          <a:prstGeom prst="cloudCallout">
            <a:avLst>
              <a:gd name="adj1" fmla="val -70405"/>
              <a:gd name="adj2" fmla="val 371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paling </a:t>
            </a:r>
            <a:r>
              <a:rPr lang="en-AU" b="1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makan</a:t>
            </a:r>
            <a:r>
              <a:rPr lang="en-AU" cap="none" dirty="0"/>
              <a:t> pisang!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9F358-D3D0-41D9-BE82-5FF6C8A1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0226" y="2216226"/>
            <a:ext cx="4203537" cy="4222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B2C284-2459-4A06-8DA6-8D1F3011C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3983196" y="3801087"/>
            <a:ext cx="2194069" cy="1755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47E58E-2051-4C6B-AECB-330A18FB1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4259929" y="4715037"/>
            <a:ext cx="2194069" cy="1755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838877-EA09-45FB-B05E-3926FCFE5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6226190" y="4836650"/>
            <a:ext cx="2194069" cy="1755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716AD7-3906-4211-BEF3-95510025D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6266867" y="4079146"/>
            <a:ext cx="2194069" cy="1755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62EB88-7B91-4C58-9CB4-33CD15F77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5321906" y="4881457"/>
            <a:ext cx="2194069" cy="1755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78F179-9674-4043-A394-913BB9386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4998965" y="4377102"/>
            <a:ext cx="2194069" cy="17552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41FA41-AFCA-4A68-8174-4F0F04260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002392" y="4980836"/>
            <a:ext cx="2194069" cy="1755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51AAB4-AE35-4A28-AC34-4154ECB1E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4572279" y="5161135"/>
            <a:ext cx="2194069" cy="17552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0B08FE-1246-466F-ACA5-A9CA89F64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246986" y="4288931"/>
            <a:ext cx="2194069" cy="17552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E23023-09E3-4377-9C9C-7A7D3A568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3705400" y="5092951"/>
            <a:ext cx="2194069" cy="17552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C5CAE8-852C-4699-B319-D9E5BC752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3256460" y="4179002"/>
            <a:ext cx="2194069" cy="17552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47310C-E458-4D23-906A-F97703175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093068" y="3638846"/>
            <a:ext cx="2194069" cy="1755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458067-3486-4B2F-A5B0-CF06CD326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908936" y="4887462"/>
            <a:ext cx="2194069" cy="1755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923F6B-2A66-4DAB-AF80-23BBC108D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2452944" y="4264611"/>
            <a:ext cx="2194069" cy="1755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BCBCBF-3BE8-47E2-9009-A693BE61F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2091371" y="5072504"/>
            <a:ext cx="2194069" cy="17552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6BC40D-2BF9-4DEB-B13B-32191072A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2868778" y="5063851"/>
            <a:ext cx="2194069" cy="17552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A858EE-FD61-47D0-9504-868CB84BC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0544729" y="4991010"/>
            <a:ext cx="2194069" cy="1755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D90661-82DB-4D2F-A4CA-64AC3545C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0406046" y="3873681"/>
            <a:ext cx="2194069" cy="17552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44EFDE-A261-47EF-B7D8-25B4230F5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9818978" y="4014980"/>
            <a:ext cx="2194069" cy="1755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D8ACB-43B3-4F93-99E3-AA5B8F6F2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0078464" y="5002194"/>
            <a:ext cx="2194069" cy="17552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788523-8A26-45A9-ADB4-184147CD5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8967301" y="3776639"/>
            <a:ext cx="2194069" cy="17552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D28419-D0C5-4A47-9CE4-2F37F16E4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8231851" y="3918302"/>
            <a:ext cx="2056157" cy="16449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5DCD35-DAB6-4A25-83C2-7BF40100B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9316147" y="5032610"/>
            <a:ext cx="2194069" cy="17552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90540C-1A96-4C70-A6AF-69AB09806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8532570" y="5007241"/>
            <a:ext cx="2194069" cy="17552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AD71160-B102-4506-873E-238D8CCAB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6268711" y="5134607"/>
            <a:ext cx="2194069" cy="17552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5BA121-BA38-4EF2-ABC9-A83E2BB8C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5540868" y="5078958"/>
            <a:ext cx="2194069" cy="17552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6B98DA-77AC-4CAC-B980-8039AE00A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322513" y="5052056"/>
            <a:ext cx="2194069" cy="17552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B471FA-9183-41D6-9B0D-46F3249F3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587625" y="5091951"/>
            <a:ext cx="2194069" cy="17552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EBCCB1-6DCF-4C57-9D3C-0C88BCFCE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-189781" y="5114690"/>
            <a:ext cx="2194069" cy="17552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2527B4-53AE-4383-97AD-84EC433D6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-486493" y="5134607"/>
            <a:ext cx="2194069" cy="17552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62496B-618C-426C-B992-AEEA4C765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500948" y="4163437"/>
            <a:ext cx="2194069" cy="17552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2A3C8EF-4E07-453F-B242-807EECB3D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07598" y="4123542"/>
            <a:ext cx="2194069" cy="17552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FA319B1-1FFE-485E-8FB2-BC1053C0D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36463" y="4203333"/>
            <a:ext cx="2194069" cy="175525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7C31E67-FB28-4546-B1B5-557ED126A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620962" y="5103938"/>
            <a:ext cx="2194069" cy="1755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9B157FD-2CAC-423A-884A-F04F626B4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5569202" y="4194915"/>
            <a:ext cx="2194069" cy="17552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0ED0BD-5F72-45A1-8305-999B63E3F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4721048" y="3998002"/>
            <a:ext cx="2194069" cy="17552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DCA29E3-F04F-4DF6-8109-99DB68C22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9420331" y="1125326"/>
            <a:ext cx="2194069" cy="17552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5DC073A-21E3-45C7-B796-63D17EED9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-412033" y="4261287"/>
            <a:ext cx="2194069" cy="1755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12306-54A7-45F2-9569-932AE4A4A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20" y="1287472"/>
            <a:ext cx="1579111" cy="16212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5E4930-D5DF-4DE3-9C6B-1E7840C24B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294">
            <a:off x="6171996" y="2707581"/>
            <a:ext cx="916206" cy="10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/>
              <a:t>punya</a:t>
            </a:r>
            <a:r>
              <a:rPr lang="en-AU" cap="none" dirty="0"/>
              <a:t> </a:t>
            </a:r>
            <a:r>
              <a:rPr lang="en-AU" cap="none" dirty="0" err="1"/>
              <a:t>banyak</a:t>
            </a:r>
            <a:r>
              <a:rPr lang="en-AU" cap="none" dirty="0"/>
              <a:t> </a:t>
            </a:r>
            <a:r>
              <a:rPr lang="en-AU" cap="none" dirty="0" err="1"/>
              <a:t>kegiatan</a:t>
            </a:r>
            <a:r>
              <a:rPr lang="en-AU" cap="none" dirty="0"/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98" y="2898668"/>
            <a:ext cx="3296205" cy="3374116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265214" y="1161525"/>
            <a:ext cx="2802967" cy="1482571"/>
          </a:xfrm>
          <a:prstGeom prst="cloudCallout">
            <a:avLst>
              <a:gd name="adj1" fmla="val -11092"/>
              <a:gd name="adj2" fmla="val 102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51E9F-92C3-4EDC-BBFC-5BCA5D5D1F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696" y="1377305"/>
            <a:ext cx="858003" cy="1051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2" y="2539128"/>
            <a:ext cx="999867" cy="999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1EBBF-D435-4242-BE7F-943624CE9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07" y="4492429"/>
            <a:ext cx="2486882" cy="2365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25315F-94D2-4AFC-83D6-9D5F4E7724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424" flipH="1">
            <a:off x="2767666" y="5136340"/>
            <a:ext cx="2282081" cy="1789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A0A75-CF81-4E1C-8222-E83F8280C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3616817"/>
            <a:ext cx="1955182" cy="175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858F74-32C2-4814-A2CD-8B4110CBB1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4" y="3939823"/>
            <a:ext cx="1716047" cy="2691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F9391D-8770-46DA-A368-41F023147C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60" y="5462728"/>
            <a:ext cx="1333279" cy="12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Degrees of Liking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98" y="2898668"/>
            <a:ext cx="3296205" cy="3374116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265214" y="1161525"/>
            <a:ext cx="2802967" cy="1482571"/>
          </a:xfrm>
          <a:prstGeom prst="cloudCallout">
            <a:avLst>
              <a:gd name="adj1" fmla="val -11092"/>
              <a:gd name="adj2" fmla="val 102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51E9F-92C3-4EDC-BBFC-5BCA5D5D1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696" y="1377305"/>
            <a:ext cx="858003" cy="1051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2" y="2539128"/>
            <a:ext cx="999867" cy="999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1EBBF-D435-4242-BE7F-943624CE9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07" y="4492429"/>
            <a:ext cx="2486882" cy="2365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25315F-94D2-4AFC-83D6-9D5F4E772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424" flipH="1">
            <a:off x="7027652" y="3885633"/>
            <a:ext cx="2282081" cy="1789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A0A75-CF81-4E1C-8222-E83F8280C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49" y="5087489"/>
            <a:ext cx="1955182" cy="175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858F74-32C2-4814-A2CD-8B4110CBB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82" y="1298432"/>
            <a:ext cx="1716047" cy="2691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57469-EF39-4875-83FC-8B78D19B9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27" y="5280394"/>
            <a:ext cx="1333279" cy="1229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7D321B-5AD7-4BF5-BF10-B8D482E3D841}"/>
              </a:ext>
            </a:extLst>
          </p:cNvPr>
          <p:cNvSpPr/>
          <p:nvPr/>
        </p:nvSpPr>
        <p:spPr>
          <a:xfrm>
            <a:off x="602121" y="2185185"/>
            <a:ext cx="24718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Paling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suka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255EF-215F-45D0-90C4-6B66239EC28B}"/>
              </a:ext>
            </a:extLst>
          </p:cNvPr>
          <p:cNvSpPr/>
          <p:nvPr/>
        </p:nvSpPr>
        <p:spPr>
          <a:xfrm>
            <a:off x="3284818" y="2185185"/>
            <a:ext cx="27760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Like the most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12B971-A429-4428-8827-97F18BE074A1}"/>
              </a:ext>
            </a:extLst>
          </p:cNvPr>
          <p:cNvSpPr/>
          <p:nvPr/>
        </p:nvSpPr>
        <p:spPr>
          <a:xfrm>
            <a:off x="648133" y="2831109"/>
            <a:ext cx="24753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Suka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sekali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EEA1AE-30D6-4419-B447-89337D82214D}"/>
              </a:ext>
            </a:extLst>
          </p:cNvPr>
          <p:cNvSpPr/>
          <p:nvPr/>
        </p:nvSpPr>
        <p:spPr>
          <a:xfrm>
            <a:off x="3334357" y="2828098"/>
            <a:ext cx="22831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Really like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CF1980-44A7-4428-8C7C-F5F7E951C568}"/>
              </a:ext>
            </a:extLst>
          </p:cNvPr>
          <p:cNvSpPr/>
          <p:nvPr/>
        </p:nvSpPr>
        <p:spPr>
          <a:xfrm>
            <a:off x="664317" y="3535984"/>
            <a:ext cx="11737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Suka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F2ED9A-A55C-42D7-8EA6-00A4C72CDD82}"/>
              </a:ext>
            </a:extLst>
          </p:cNvPr>
          <p:cNvSpPr/>
          <p:nvPr/>
        </p:nvSpPr>
        <p:spPr>
          <a:xfrm>
            <a:off x="3327545" y="3535984"/>
            <a:ext cx="9646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Like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ADD8E2-9B6B-4C7D-89F4-13BFDE0AE84B}"/>
              </a:ext>
            </a:extLst>
          </p:cNvPr>
          <p:cNvSpPr/>
          <p:nvPr/>
        </p:nvSpPr>
        <p:spPr>
          <a:xfrm>
            <a:off x="647492" y="4231783"/>
            <a:ext cx="23583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Tidak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suka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CF8144-4237-4781-BFF3-6548A97FCB3C}"/>
              </a:ext>
            </a:extLst>
          </p:cNvPr>
          <p:cNvSpPr/>
          <p:nvPr/>
        </p:nvSpPr>
        <p:spPr>
          <a:xfrm>
            <a:off x="3296341" y="4195584"/>
            <a:ext cx="24804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Doesn’t like</a:t>
            </a:r>
          </a:p>
        </p:txBody>
      </p:sp>
    </p:spTree>
    <p:extLst>
      <p:ext uri="{BB962C8B-B14F-4D97-AF65-F5344CB8AC3E}">
        <p14:creationId xmlns:p14="http://schemas.microsoft.com/office/powerpoint/2010/main" val="30793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Expressing interest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98" y="2898668"/>
            <a:ext cx="3296205" cy="3374116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265214" y="1161525"/>
            <a:ext cx="2802967" cy="1482571"/>
          </a:xfrm>
          <a:prstGeom prst="cloudCallout">
            <a:avLst>
              <a:gd name="adj1" fmla="val -11092"/>
              <a:gd name="adj2" fmla="val 102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51E9F-92C3-4EDC-BBFC-5BCA5D5D1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696" y="1377305"/>
            <a:ext cx="858003" cy="1051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2" y="2539128"/>
            <a:ext cx="999867" cy="999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1EBBF-D435-4242-BE7F-943624CE9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07" y="4492429"/>
            <a:ext cx="2486882" cy="2365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25315F-94D2-4AFC-83D6-9D5F4E772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424" flipH="1">
            <a:off x="7069155" y="3739031"/>
            <a:ext cx="2282081" cy="1789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A0A75-CF81-4E1C-8222-E83F8280C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10" y="5100202"/>
            <a:ext cx="1955182" cy="175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858F74-32C2-4814-A2CD-8B4110CBB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82" y="1298432"/>
            <a:ext cx="1716047" cy="2691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57469-EF39-4875-83FC-8B78D19B9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383" y="5498349"/>
            <a:ext cx="1333279" cy="1229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ADD8E2-9B6B-4C7D-89F4-13BFDE0AE84B}"/>
              </a:ext>
            </a:extLst>
          </p:cNvPr>
          <p:cNvSpPr/>
          <p:nvPr/>
        </p:nvSpPr>
        <p:spPr>
          <a:xfrm>
            <a:off x="34454" y="4691778"/>
            <a:ext cx="40350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tertarik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dengan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4265C-D1D6-4A6E-BC47-B84B414E1B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1" y="2060274"/>
            <a:ext cx="1971059" cy="2432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91EFA6-CE3E-4B55-B4EF-55C5041B49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26" y="3130839"/>
            <a:ext cx="4479059" cy="64913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89B04C-D1BC-4AF9-ACC3-4964FC45132F}"/>
              </a:ext>
            </a:extLst>
          </p:cNvPr>
          <p:cNvSpPr/>
          <p:nvPr/>
        </p:nvSpPr>
        <p:spPr>
          <a:xfrm>
            <a:off x="4290618" y="4663418"/>
            <a:ext cx="31870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interested in…</a:t>
            </a:r>
          </a:p>
        </p:txBody>
      </p:sp>
    </p:spTree>
    <p:extLst>
      <p:ext uri="{BB962C8B-B14F-4D97-AF65-F5344CB8AC3E}">
        <p14:creationId xmlns:p14="http://schemas.microsoft.com/office/powerpoint/2010/main" val="34625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Asking “Why?”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98" y="2898668"/>
            <a:ext cx="3296205" cy="3374116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265214" y="1161525"/>
            <a:ext cx="2802967" cy="1482571"/>
          </a:xfrm>
          <a:prstGeom prst="cloudCallout">
            <a:avLst>
              <a:gd name="adj1" fmla="val -11092"/>
              <a:gd name="adj2" fmla="val 102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51E9F-92C3-4EDC-BBFC-5BCA5D5D1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696" y="1377305"/>
            <a:ext cx="858003" cy="1051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2" y="2539128"/>
            <a:ext cx="999867" cy="999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1EBBF-D435-4242-BE7F-943624CE9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07" y="4492429"/>
            <a:ext cx="2486882" cy="2365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25315F-94D2-4AFC-83D6-9D5F4E772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424" flipH="1">
            <a:off x="7027652" y="3885633"/>
            <a:ext cx="2282081" cy="1789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A0A75-CF81-4E1C-8222-E83F8280C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49" y="5087489"/>
            <a:ext cx="1955182" cy="175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858F74-32C2-4814-A2CD-8B4110CBB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82" y="1298432"/>
            <a:ext cx="1716047" cy="2691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57469-EF39-4875-83FC-8B78D19B9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27" y="5280394"/>
            <a:ext cx="1333279" cy="1229950"/>
          </a:xfrm>
          <a:prstGeom prst="rect">
            <a:avLst/>
          </a:prstGeom>
        </p:spPr>
      </p:pic>
      <p:pic>
        <p:nvPicPr>
          <p:cNvPr id="1026" name="Picture 2" descr="Image result for mengapa.png">
            <a:extLst>
              <a:ext uri="{FF2B5EF4-FFF2-40B4-BE49-F238E27FC236}">
                <a16:creationId xmlns:a16="http://schemas.microsoft.com/office/drawing/2014/main" id="{0173EEDF-10B7-4C84-907A-3C87B53A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1958564"/>
            <a:ext cx="4330275" cy="261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3F8F1B-20A6-4889-9D4F-84DB0C60827B}"/>
              </a:ext>
            </a:extLst>
          </p:cNvPr>
          <p:cNvSpPr/>
          <p:nvPr/>
        </p:nvSpPr>
        <p:spPr>
          <a:xfrm>
            <a:off x="451952" y="4633660"/>
            <a:ext cx="4209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Mengapa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ova" panose="020B0504020202020204" pitchFamily="34" charset="0"/>
              </a:rPr>
              <a:t>???</a:t>
            </a:r>
            <a:endParaRPr lang="en-A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10580-5480-46B0-9F3C-A6825F5EDBC3}"/>
              </a:ext>
            </a:extLst>
          </p:cNvPr>
          <p:cNvSpPr/>
          <p:nvPr/>
        </p:nvSpPr>
        <p:spPr>
          <a:xfrm>
            <a:off x="-6776" y="5934670"/>
            <a:ext cx="4458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Kenapa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ova" panose="020B0504020202020204" pitchFamily="34" charset="0"/>
              </a:rPr>
              <a:t>???</a:t>
            </a:r>
            <a:endParaRPr lang="en-A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BB7093-3EE2-428D-875D-B06C50FD7380}"/>
              </a:ext>
            </a:extLst>
          </p:cNvPr>
          <p:cNvSpPr/>
          <p:nvPr/>
        </p:nvSpPr>
        <p:spPr>
          <a:xfrm>
            <a:off x="1928606" y="5285466"/>
            <a:ext cx="768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5543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Reasons for Liking &amp; Disliking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98" y="2898668"/>
            <a:ext cx="3296205" cy="3374116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265214" y="1161525"/>
            <a:ext cx="2802967" cy="1482571"/>
          </a:xfrm>
          <a:prstGeom prst="cloudCallout">
            <a:avLst>
              <a:gd name="adj1" fmla="val -11092"/>
              <a:gd name="adj2" fmla="val 1020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51E9F-92C3-4EDC-BBFC-5BCA5D5D1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7696" y="1377305"/>
            <a:ext cx="858003" cy="1051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CC71D-B88C-4D38-B0D5-CAE8CFF53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2" y="2539128"/>
            <a:ext cx="999867" cy="999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A1EBBF-D435-4242-BE7F-943624CE9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507" y="4492429"/>
            <a:ext cx="2486882" cy="2365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25315F-94D2-4AFC-83D6-9D5F4E7724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424" flipH="1">
            <a:off x="7027652" y="3885633"/>
            <a:ext cx="2282081" cy="17893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A0A75-CF81-4E1C-8222-E83F8280C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49" y="5087489"/>
            <a:ext cx="1955182" cy="175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858F74-32C2-4814-A2CD-8B4110CBB1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82" y="1298432"/>
            <a:ext cx="1716047" cy="2691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57469-EF39-4875-83FC-8B78D19B9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27" y="5280394"/>
            <a:ext cx="1333279" cy="1229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7D321B-5AD7-4BF5-BF10-B8D482E3D841}"/>
              </a:ext>
            </a:extLst>
          </p:cNvPr>
          <p:cNvSpPr/>
          <p:nvPr/>
        </p:nvSpPr>
        <p:spPr>
          <a:xfrm>
            <a:off x="264151" y="2126393"/>
            <a:ext cx="22829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karena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255EF-215F-45D0-90C4-6B66239EC28B}"/>
              </a:ext>
            </a:extLst>
          </p:cNvPr>
          <p:cNvSpPr/>
          <p:nvPr/>
        </p:nvSpPr>
        <p:spPr>
          <a:xfrm>
            <a:off x="3612023" y="2121718"/>
            <a:ext cx="2512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because 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12B971-A429-4428-8827-97F18BE074A1}"/>
              </a:ext>
            </a:extLst>
          </p:cNvPr>
          <p:cNvSpPr/>
          <p:nvPr/>
        </p:nvSpPr>
        <p:spPr>
          <a:xfrm>
            <a:off x="264151" y="2831109"/>
            <a:ext cx="32433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menyenangkan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EEA1AE-30D6-4419-B447-89337D82214D}"/>
              </a:ext>
            </a:extLst>
          </p:cNvPr>
          <p:cNvSpPr/>
          <p:nvPr/>
        </p:nvSpPr>
        <p:spPr>
          <a:xfrm>
            <a:off x="3664917" y="2826593"/>
            <a:ext cx="14712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fun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CF1980-44A7-4428-8C7C-F5F7E951C568}"/>
              </a:ext>
            </a:extLst>
          </p:cNvPr>
          <p:cNvSpPr/>
          <p:nvPr/>
        </p:nvSpPr>
        <p:spPr>
          <a:xfrm>
            <a:off x="320724" y="3535984"/>
            <a:ext cx="1018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seru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F2ED9A-A55C-42D7-8EA6-00A4C72CDD82}"/>
              </a:ext>
            </a:extLst>
          </p:cNvPr>
          <p:cNvSpPr/>
          <p:nvPr/>
        </p:nvSpPr>
        <p:spPr>
          <a:xfrm>
            <a:off x="3683278" y="3491088"/>
            <a:ext cx="24075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exciting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ADD8E2-9B6B-4C7D-89F4-13BFDE0AE84B}"/>
              </a:ext>
            </a:extLst>
          </p:cNvPr>
          <p:cNvSpPr/>
          <p:nvPr/>
        </p:nvSpPr>
        <p:spPr>
          <a:xfrm>
            <a:off x="320724" y="4231783"/>
            <a:ext cx="17988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menarik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CF8144-4237-4781-BFF3-6548A97FCB3C}"/>
              </a:ext>
            </a:extLst>
          </p:cNvPr>
          <p:cNvSpPr/>
          <p:nvPr/>
        </p:nvSpPr>
        <p:spPr>
          <a:xfrm>
            <a:off x="3683278" y="4197872"/>
            <a:ext cx="2942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interesting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537BD2-2421-48C4-8044-1B61E690FBCD}"/>
              </a:ext>
            </a:extLst>
          </p:cNvPr>
          <p:cNvSpPr/>
          <p:nvPr/>
        </p:nvSpPr>
        <p:spPr>
          <a:xfrm>
            <a:off x="379831" y="4905758"/>
            <a:ext cx="1233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asyik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CD0893-2B6F-4499-9787-1132C91F798E}"/>
              </a:ext>
            </a:extLst>
          </p:cNvPr>
          <p:cNvSpPr/>
          <p:nvPr/>
        </p:nvSpPr>
        <p:spPr>
          <a:xfrm>
            <a:off x="3706841" y="4859356"/>
            <a:ext cx="29966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engrossing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E6884E-5E61-4CF4-8F1B-C66F0F429C8A}"/>
              </a:ext>
            </a:extLst>
          </p:cNvPr>
          <p:cNvSpPr/>
          <p:nvPr/>
        </p:nvSpPr>
        <p:spPr>
          <a:xfrm>
            <a:off x="374892" y="5541426"/>
            <a:ext cx="30764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membosankan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4BF355-4C39-4964-AAE0-D15E3A67511B}"/>
              </a:ext>
            </a:extLst>
          </p:cNvPr>
          <p:cNvSpPr/>
          <p:nvPr/>
        </p:nvSpPr>
        <p:spPr>
          <a:xfrm>
            <a:off x="3701194" y="5557793"/>
            <a:ext cx="21829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boring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14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2983</TotalTime>
  <Words>362</Words>
  <Application>Microsoft Office PowerPoint</Application>
  <PresentationFormat>Widescreen</PresentationFormat>
  <Paragraphs>103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Nova</vt:lpstr>
      <vt:lpstr>Calibri</vt:lpstr>
      <vt:lpstr>Tw Cen MT</vt:lpstr>
      <vt:lpstr>Tw Cen MT Condensed</vt:lpstr>
      <vt:lpstr>Wingdings 3</vt:lpstr>
      <vt:lpstr>Integral</vt:lpstr>
      <vt:lpstr>PowerPoint Presentation</vt:lpstr>
      <vt:lpstr>The Indonesian super 7</vt:lpstr>
      <vt:lpstr>Ini pulau Sumatra</vt:lpstr>
      <vt:lpstr>Ollie tinggal di pulau Sumatra</vt:lpstr>
      <vt:lpstr>Ollie punya banyak kegiatan.</vt:lpstr>
      <vt:lpstr>Degrees of Liking</vt:lpstr>
      <vt:lpstr>Expressing interest</vt:lpstr>
      <vt:lpstr>Asking “Why?”</vt:lpstr>
      <vt:lpstr>Reasons for Liking &amp; Disliking</vt:lpstr>
      <vt:lpstr>Apakah Ollie suka bermain  bola basket?</vt:lpstr>
      <vt:lpstr>Mengapa Ollie tertarik dengan bermain bola basket?</vt:lpstr>
      <vt:lpstr>Ollie suka bermain bola basket  karena seru!</vt:lpstr>
      <vt:lpstr>Ollie mau bermain bola basket  di mana?</vt:lpstr>
      <vt:lpstr>Ollie mau bermain bola basket di NBA!</vt:lpstr>
      <vt:lpstr>Apakah Ollie suka bersepeda?  </vt:lpstr>
      <vt:lpstr>Mengapa Ollie tertarik  dengan bersepeda?  </vt:lpstr>
      <vt:lpstr>Ollie suka bersepeda karena menyenangkan!  </vt:lpstr>
      <vt:lpstr>Ollie mau bersepeda di mana?  </vt:lpstr>
      <vt:lpstr>Ollie mau bersepeda di Sydney  Harbour. </vt:lpstr>
      <vt:lpstr>Apakah Ollie suka bermain  tenis meja?  </vt:lpstr>
      <vt:lpstr>Mengapa Ollie tertarik dengan  bermain tenis meja?  </vt:lpstr>
      <vt:lpstr>Ollie suka bermain tenis meja karena seru!  </vt:lpstr>
      <vt:lpstr>Ollie mau bermain tenis meja di mana? </vt:lpstr>
      <vt:lpstr>Ollie mau bermain tenis  meja di rumah teman.  </vt:lpstr>
      <vt:lpstr>Apakah Ollie suka bermain  papan roda?  </vt:lpstr>
      <vt:lpstr>Mengapa Ollie tertarik dengan  bermain papan roda?  </vt:lpstr>
      <vt:lpstr>Ollie suka bermain papan roda karena asyik!  </vt:lpstr>
      <vt:lpstr>Ollie mau bermain papan roda di mana?  </vt:lpstr>
      <vt:lpstr>Ollie mau bermain papan roda  di taman papan roda.  </vt:lpstr>
      <vt:lpstr>Apakah Ollie suka bermain catur?  </vt:lpstr>
      <vt:lpstr>Mengapa Ollie tertarik dengan  bermain catur?  </vt:lpstr>
      <vt:lpstr>Ollie suka bermain catur karena menarik!  </vt:lpstr>
      <vt:lpstr>Ollie mau bermain catur di mana?</vt:lpstr>
      <vt:lpstr>Ollie mau bermain catur di turnamen!?</vt:lpstr>
      <vt:lpstr>Apakah Ollie suka menerjakan P.R.?  </vt:lpstr>
      <vt:lpstr>Mengapa Ollie tidak tertarik dengan menerjakan P.R.? </vt:lpstr>
      <vt:lpstr>Ollie tidak suka mengerjakan P.R. karena membosankan! </vt:lpstr>
      <vt:lpstr>Ollie mau mengerjakan P.R. di mana?</vt:lpstr>
      <vt:lpstr>Ollie tidak mau mengerjakan P.R. !</vt:lpstr>
      <vt:lpstr>Ollie paling suka makan pisang!</vt:lpstr>
    </vt:vector>
  </TitlesOfParts>
  <Company>Queensland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ATHANASIADIS, Jim</dc:creator>
  <cp:lastModifiedBy>Jim Athanasiadis</cp:lastModifiedBy>
  <cp:revision>305</cp:revision>
  <dcterms:created xsi:type="dcterms:W3CDTF">2018-10-22T04:22:34Z</dcterms:created>
  <dcterms:modified xsi:type="dcterms:W3CDTF">2019-02-24T06:42:35Z</dcterms:modified>
</cp:coreProperties>
</file>