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karpet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3" y="2450238"/>
            <a:ext cx="6897937" cy="29378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50" y="2450238"/>
            <a:ext cx="2452744" cy="26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karpet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karpet</a:t>
            </a:r>
            <a:r>
              <a:rPr lang="en-AU" sz="4000" b="1" i="1" dirty="0"/>
              <a:t>” </a:t>
            </a:r>
            <a:r>
              <a:rPr lang="en-AU" sz="4000" dirty="0"/>
              <a:t>is a pet that likes going on long drives in a car, right?</a:t>
            </a:r>
          </a:p>
          <a:p>
            <a:r>
              <a:rPr lang="en-AU" sz="4000" dirty="0"/>
              <a:t>Sorry to disappoint you, but </a:t>
            </a:r>
            <a:r>
              <a:rPr lang="en-AU" sz="4000" b="1" i="1" dirty="0"/>
              <a:t>“</a:t>
            </a:r>
            <a:r>
              <a:rPr lang="en-AU" sz="4000" b="1" i="1" dirty="0" err="1"/>
              <a:t>karpet</a:t>
            </a:r>
            <a:r>
              <a:rPr lang="en-AU" sz="4000" b="1" i="1" dirty="0"/>
              <a:t>” </a:t>
            </a:r>
            <a:r>
              <a:rPr lang="en-AU" sz="4000" dirty="0"/>
              <a:t>, pronounced </a:t>
            </a:r>
            <a:r>
              <a:rPr lang="en-AU" sz="4000" i="1" dirty="0"/>
              <a:t>“car-pet” </a:t>
            </a:r>
            <a:r>
              <a:rPr lang="en-AU" sz="4000" dirty="0"/>
              <a:t>is the Indonesian word for </a:t>
            </a:r>
            <a:r>
              <a:rPr lang="en-AU" sz="4000" i="1" dirty="0"/>
              <a:t>“carpet”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" y="3372776"/>
            <a:ext cx="3982403" cy="3185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27" y="4773667"/>
            <a:ext cx="3056722" cy="1642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68" y="3928981"/>
            <a:ext cx="381053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karpet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Let’s roll out the red </a:t>
            </a:r>
            <a:r>
              <a:rPr lang="en-AU" sz="4000" b="1" i="1" dirty="0"/>
              <a:t>“</a:t>
            </a:r>
            <a:r>
              <a:rPr lang="en-AU" sz="4000" b="1" i="1" dirty="0" err="1"/>
              <a:t>karpet</a:t>
            </a:r>
            <a:r>
              <a:rPr lang="en-AU" sz="4000" b="1" i="1" dirty="0"/>
              <a:t>” </a:t>
            </a:r>
            <a:r>
              <a:rPr lang="en-AU" sz="4000" dirty="0"/>
              <a:t>for the </a:t>
            </a:r>
            <a:r>
              <a:rPr lang="en-AU" sz="4000" i="1" dirty="0"/>
              <a:t>Word of the Day</a:t>
            </a:r>
            <a:r>
              <a:rPr lang="en-AU" sz="4000" dirty="0"/>
              <a:t>.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8535" y="3462659"/>
            <a:ext cx="6394328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24" y="3160450"/>
            <a:ext cx="6620771" cy="372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6" y="3608763"/>
            <a:ext cx="979235" cy="9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karpet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3" y="1517968"/>
            <a:ext cx="11721483" cy="5268912"/>
          </a:xfrm>
        </p:spPr>
        <p:txBody>
          <a:bodyPr>
            <a:normAutofit/>
          </a:bodyPr>
          <a:lstStyle/>
          <a:p>
            <a:r>
              <a:rPr lang="en-AU" sz="4000" dirty="0"/>
              <a:t>Each day it takes you on a magical </a:t>
            </a:r>
            <a:r>
              <a:rPr lang="en-AU" sz="4000" b="1" i="1" dirty="0"/>
              <a:t>“</a:t>
            </a:r>
            <a:r>
              <a:rPr lang="en-AU" sz="4000" b="1" i="1" dirty="0" err="1"/>
              <a:t>karpet</a:t>
            </a:r>
            <a:r>
              <a:rPr lang="en-AU" sz="4000" b="1" i="1" dirty="0"/>
              <a:t>” </a:t>
            </a:r>
            <a:r>
              <a:rPr lang="en-AU" sz="4000" dirty="0"/>
              <a:t>ride as you explore new and interesting Indonesian vocabulary.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74" y="3612281"/>
            <a:ext cx="3566147" cy="356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560" y="3738879"/>
            <a:ext cx="3538384" cy="304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31" y="3061009"/>
            <a:ext cx="973535" cy="874473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926454" y="2663301"/>
            <a:ext cx="2077375" cy="1411549"/>
          </a:xfrm>
          <a:prstGeom prst="cloudCallout">
            <a:avLst>
              <a:gd name="adj1" fmla="val 51389"/>
              <a:gd name="adj2" fmla="val 4300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8942490" y="2792472"/>
            <a:ext cx="2077375" cy="1411549"/>
          </a:xfrm>
          <a:prstGeom prst="cloudCallout">
            <a:avLst>
              <a:gd name="adj1" fmla="val -72115"/>
              <a:gd name="adj2" fmla="val 3545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73" y="2931838"/>
            <a:ext cx="973535" cy="8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85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karpet</vt:lpstr>
      <vt:lpstr>karpet</vt:lpstr>
      <vt:lpstr>karpet</vt:lpstr>
      <vt:lpstr>karpet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2016-09-13T09:25:37Z</dcterms:modified>
</cp:coreProperties>
</file>