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kantin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7" y="4124129"/>
            <a:ext cx="1759261" cy="2593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12" y="276225"/>
            <a:ext cx="3476625" cy="264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61" y="3825551"/>
            <a:ext cx="2121850" cy="2650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7" y="365124"/>
            <a:ext cx="2320989" cy="2320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4" y="4230702"/>
            <a:ext cx="3102750" cy="23807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59" y="3778897"/>
            <a:ext cx="2237015" cy="2939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6" y="1525618"/>
            <a:ext cx="5257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kantin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20" y="1100717"/>
            <a:ext cx="1149393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As you already know that an adjective follows a noun in Indonesian, I assume that you think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kantin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“kun-tin”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“tin can” </a:t>
            </a:r>
            <a:r>
              <a:rPr lang="en-AU" sz="4000" dirty="0"/>
              <a:t>in Indonesian, right? </a:t>
            </a:r>
          </a:p>
          <a:p>
            <a:pPr algn="just"/>
            <a:r>
              <a:rPr lang="en-AU" sz="4000" dirty="0"/>
              <a:t>Well, you can </a:t>
            </a:r>
            <a:r>
              <a:rPr lang="en-AU" sz="4000" i="1" dirty="0"/>
              <a:t>“can” </a:t>
            </a:r>
            <a:r>
              <a:rPr lang="en-AU" sz="4000" dirty="0"/>
              <a:t>that idea because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kantin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“canteen” </a:t>
            </a:r>
            <a:r>
              <a:rPr lang="en-AU" sz="4000" dirty="0"/>
              <a:t>in Indonesian. </a:t>
            </a:r>
          </a:p>
          <a:p>
            <a:pPr algn="just"/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4" y="71635"/>
            <a:ext cx="2367899" cy="1082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31" y="4209661"/>
            <a:ext cx="1975501" cy="1975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" y="4448092"/>
            <a:ext cx="4009831" cy="240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67" y="4739951"/>
            <a:ext cx="5058064" cy="200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7" y="4512433"/>
            <a:ext cx="1848130" cy="15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kantin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20" y="1100717"/>
            <a:ext cx="1149393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have already learnt that most Indonesian schools do not have a proper </a:t>
            </a:r>
            <a:r>
              <a:rPr lang="en-AU" sz="4000" b="1" i="1" dirty="0"/>
              <a:t>“</a:t>
            </a:r>
            <a:r>
              <a:rPr lang="en-AU" sz="4000" b="1" i="1" dirty="0" err="1"/>
              <a:t>kantin</a:t>
            </a:r>
            <a:r>
              <a:rPr lang="en-AU" sz="4000" b="1" i="1" dirty="0"/>
              <a:t>”</a:t>
            </a:r>
            <a:r>
              <a:rPr lang="en-AU" sz="4000" dirty="0"/>
              <a:t>, but only a temporary food stall or </a:t>
            </a:r>
            <a:r>
              <a:rPr lang="en-AU" sz="4000" b="1" i="1" dirty="0"/>
              <a:t>“</a:t>
            </a:r>
            <a:r>
              <a:rPr lang="en-AU" sz="4000" b="1" i="1" dirty="0" err="1"/>
              <a:t>warung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because most students go home, or elsewhere, for lunch when school ends at 1:00 p.m.</a:t>
            </a:r>
          </a:p>
          <a:p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1" y="3713584"/>
            <a:ext cx="4651169" cy="306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29" y="3426610"/>
            <a:ext cx="4954556" cy="33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34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kantin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20" y="1100717"/>
            <a:ext cx="1149393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Being people of ingenuity and resourcefulness, Indonesians have used their many discarded </a:t>
            </a:r>
            <a:r>
              <a:rPr lang="en-AU" sz="4000" b="1" i="1" dirty="0"/>
              <a:t>“</a:t>
            </a:r>
            <a:r>
              <a:rPr lang="en-AU" sz="4000" b="1" i="1" dirty="0" err="1"/>
              <a:t>kantin</a:t>
            </a:r>
            <a:r>
              <a:rPr lang="en-AU" sz="4000" b="1" i="1" dirty="0"/>
              <a:t>” </a:t>
            </a:r>
            <a:r>
              <a:rPr lang="en-AU" sz="4000" dirty="0"/>
              <a:t>to create the world’s first mobile phone, the </a:t>
            </a:r>
            <a:r>
              <a:rPr lang="en-AU" sz="4000" i="1" dirty="0" err="1"/>
              <a:t>Indorola</a:t>
            </a:r>
            <a:r>
              <a:rPr lang="en-AU" sz="4000" i="1" dirty="0"/>
              <a:t> </a:t>
            </a:r>
            <a:r>
              <a:rPr lang="en-AU" sz="4000" i="1" dirty="0" err="1"/>
              <a:t>KalengTel</a:t>
            </a:r>
            <a:r>
              <a:rPr lang="en-AU" sz="4000" i="1" dirty="0"/>
              <a:t> (the </a:t>
            </a:r>
            <a:r>
              <a:rPr lang="en-AU" sz="4000" i="1" dirty="0" err="1"/>
              <a:t>Indorola</a:t>
            </a:r>
            <a:r>
              <a:rPr lang="en-AU" sz="4000" i="1" dirty="0"/>
              <a:t> </a:t>
            </a:r>
            <a:r>
              <a:rPr lang="en-AU" sz="4000" i="1" dirty="0" err="1"/>
              <a:t>CanPhone</a:t>
            </a:r>
            <a:r>
              <a:rPr lang="en-AU" sz="4000" i="1" dirty="0"/>
              <a:t>) !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7" y="3855029"/>
            <a:ext cx="5257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49" y="3048000"/>
            <a:ext cx="1574001" cy="12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kantin</vt:lpstr>
      <vt:lpstr>kantin</vt:lpstr>
      <vt:lpstr>kantin</vt:lpstr>
      <vt:lpstr>kantin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2016-11-13T04:09:27Z</dcterms:modified>
</cp:coreProperties>
</file>