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kanan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47" y="2675337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2755" flipH="1">
            <a:off x="484820" y="2681491"/>
            <a:ext cx="4552412" cy="261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151">
            <a:off x="7358410" y="1247857"/>
            <a:ext cx="4628616" cy="3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kanan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08" y="1517968"/>
            <a:ext cx="1148129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You’re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kanan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“car-nun”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is</a:t>
            </a:r>
            <a:r>
              <a:rPr lang="en-AU" sz="4000" b="1" i="1" dirty="0"/>
              <a:t> </a:t>
            </a:r>
            <a:r>
              <a:rPr lang="en-AU" sz="4000" dirty="0"/>
              <a:t>the Indonesian cognate for the word </a:t>
            </a:r>
            <a:r>
              <a:rPr lang="en-AU" sz="4000" i="1" dirty="0"/>
              <a:t>“cannon”</a:t>
            </a:r>
            <a:r>
              <a:rPr lang="en-AU" sz="4000" dirty="0"/>
              <a:t>, right? </a:t>
            </a:r>
          </a:p>
          <a:p>
            <a:pPr algn="just"/>
            <a:r>
              <a:rPr lang="en-AU" sz="4000" dirty="0"/>
              <a:t>Unfortunately, you have made </a:t>
            </a:r>
            <a:r>
              <a:rPr lang="en-AU" sz="4000"/>
              <a:t>a false </a:t>
            </a:r>
            <a:r>
              <a:rPr lang="en-AU" sz="4000" dirty="0"/>
              <a:t>assumption!</a:t>
            </a:r>
          </a:p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kanan</a:t>
            </a:r>
            <a:r>
              <a:rPr lang="en-AU" sz="4000" b="1" i="1" dirty="0"/>
              <a:t>” </a:t>
            </a:r>
            <a:r>
              <a:rPr lang="en-AU" sz="4000" dirty="0"/>
              <a:t>actually means the direction </a:t>
            </a:r>
            <a:r>
              <a:rPr lang="en-AU" sz="4000" i="1" dirty="0"/>
              <a:t>“right”.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31" y="551656"/>
            <a:ext cx="2694372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01" y="558562"/>
            <a:ext cx="2857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61" y="4551082"/>
            <a:ext cx="2064799" cy="2064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21" y="4551082"/>
            <a:ext cx="2067960" cy="2067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21" y="4533703"/>
            <a:ext cx="2113958" cy="2260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19" y="4726231"/>
            <a:ext cx="3429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kanan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08" y="1517968"/>
            <a:ext cx="1148129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don’t learn the difference between </a:t>
            </a:r>
            <a:r>
              <a:rPr lang="en-AU" sz="4000" b="1" i="1" dirty="0"/>
              <a:t>“</a:t>
            </a:r>
            <a:r>
              <a:rPr lang="en-AU" sz="4000" b="1" i="1" dirty="0" err="1"/>
              <a:t>kiri</a:t>
            </a:r>
            <a:r>
              <a:rPr lang="en-AU" sz="4000" b="1" i="1" dirty="0"/>
              <a:t>” </a:t>
            </a:r>
            <a:r>
              <a:rPr lang="en-AU" sz="4000" dirty="0"/>
              <a:t>and</a:t>
            </a:r>
            <a:r>
              <a:rPr lang="en-AU" sz="4000" b="1" i="1" dirty="0"/>
              <a:t> “</a:t>
            </a:r>
            <a:r>
              <a:rPr lang="en-AU" sz="4000" b="1" i="1" dirty="0" err="1"/>
              <a:t>kanan</a:t>
            </a:r>
            <a:r>
              <a:rPr lang="en-AU" sz="4000" b="1" i="1" dirty="0"/>
              <a:t>” </a:t>
            </a:r>
            <a:r>
              <a:rPr lang="en-AU" sz="4000" dirty="0"/>
              <a:t>when driving in Indonesia, you may find yourself in the firing line of the law! 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31" y="551656"/>
            <a:ext cx="2694372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01" y="558562"/>
            <a:ext cx="2857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97" y="3774731"/>
            <a:ext cx="3571728" cy="2419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7" y="3393370"/>
            <a:ext cx="4492756" cy="2801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57" y="4372218"/>
            <a:ext cx="2351843" cy="2223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28" y="2577808"/>
            <a:ext cx="2091387" cy="17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kanan</vt:lpstr>
      <vt:lpstr>kanan</vt:lpstr>
      <vt:lpstr>kanan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39</cp:revision>
  <dcterms:created xsi:type="dcterms:W3CDTF">2016-04-10T22:18:35Z</dcterms:created>
  <dcterms:modified xsi:type="dcterms:W3CDTF">2016-08-29T12:08:42Z</dcterms:modified>
</cp:coreProperties>
</file>