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51" d="100"/>
          <a:sy n="51" d="100"/>
        </p:scale>
        <p:origin x="77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kami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" y="1247580"/>
            <a:ext cx="6787215" cy="5090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07" y="1981145"/>
            <a:ext cx="3809524" cy="38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314032"/>
            <a:ext cx="24669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kami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2" y="1517968"/>
            <a:ext cx="119049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that </a:t>
            </a:r>
            <a:r>
              <a:rPr lang="en-AU" sz="4000" b="1" i="1" dirty="0"/>
              <a:t>“</a:t>
            </a:r>
            <a:r>
              <a:rPr lang="en-AU" sz="4000" b="1" i="1" dirty="0" smtClean="0"/>
              <a:t>kami”</a:t>
            </a:r>
            <a:r>
              <a:rPr lang="en-AU" sz="4000" dirty="0" smtClean="0"/>
              <a:t>,</a:t>
            </a:r>
            <a:r>
              <a:rPr lang="en-AU" sz="4000" b="1" i="1" dirty="0" smtClean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smtClean="0"/>
              <a:t>car-me”</a:t>
            </a:r>
            <a:r>
              <a:rPr lang="en-AU" sz="4000" dirty="0" smtClean="0"/>
              <a:t>,</a:t>
            </a:r>
            <a:endParaRPr lang="en-AU" sz="4000" dirty="0"/>
          </a:p>
          <a:p>
            <a:pPr marL="0" indent="0" algn="just">
              <a:buNone/>
            </a:pPr>
            <a:r>
              <a:rPr lang="en-AU" sz="4000" dirty="0"/>
              <a:t>  means </a:t>
            </a:r>
            <a:r>
              <a:rPr lang="en-AU" sz="4000" i="1" dirty="0" smtClean="0"/>
              <a:t>“my car”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 As usual </a:t>
            </a:r>
            <a:r>
              <a:rPr lang="en-AU" sz="4000" b="1" i="1" dirty="0" smtClean="0"/>
              <a:t>“kami”</a:t>
            </a:r>
            <a:r>
              <a:rPr lang="en-AU" sz="4000" dirty="0" smtClean="0"/>
              <a:t>,</a:t>
            </a:r>
            <a:r>
              <a:rPr lang="en-AU" sz="4000" b="1" i="1" dirty="0" smtClean="0"/>
              <a:t> </a:t>
            </a:r>
            <a:r>
              <a:rPr lang="en-AU" sz="4000" dirty="0" smtClean="0"/>
              <a:t>your Indonesian teachers, need to correct you because </a:t>
            </a:r>
            <a:r>
              <a:rPr lang="en-AU" sz="4000" b="1" i="1" dirty="0" smtClean="0"/>
              <a:t>“kami” </a:t>
            </a:r>
            <a:r>
              <a:rPr lang="en-AU" sz="4000" dirty="0" smtClean="0"/>
              <a:t>means </a:t>
            </a:r>
            <a:r>
              <a:rPr lang="en-AU" sz="4000" i="1" dirty="0" smtClean="0"/>
              <a:t>“we”, “our” </a:t>
            </a:r>
            <a:r>
              <a:rPr lang="en-AU" sz="4000" dirty="0" smtClean="0"/>
              <a:t>or </a:t>
            </a:r>
            <a:r>
              <a:rPr lang="en-AU" sz="4000" i="1" dirty="0" smtClean="0"/>
              <a:t>“us”</a:t>
            </a:r>
            <a:r>
              <a:rPr lang="en-AU" sz="4000" dirty="0" smtClean="0"/>
              <a:t> but </a:t>
            </a:r>
            <a:r>
              <a:rPr lang="en-AU" sz="4000" dirty="0" smtClean="0"/>
              <a:t>excludes the person you are </a:t>
            </a:r>
            <a:r>
              <a:rPr lang="en-AU" sz="4000" dirty="0" smtClean="0"/>
              <a:t>speaking </a:t>
            </a:r>
            <a:r>
              <a:rPr lang="en-AU" sz="4000" dirty="0" smtClean="0"/>
              <a:t>to, or the </a:t>
            </a:r>
            <a:r>
              <a:rPr lang="en-AU" sz="4000" dirty="0" smtClean="0"/>
              <a:t>listener.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90">
            <a:off x="3977790" y="4334947"/>
            <a:ext cx="3602067" cy="2479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" y="330467"/>
            <a:ext cx="3292064" cy="1079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13" y="-400903"/>
            <a:ext cx="2463502" cy="2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68" y="43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smtClean="0"/>
              <a:t>kami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57" y="1619687"/>
            <a:ext cx="1121027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Unfortunately, </a:t>
            </a:r>
            <a:r>
              <a:rPr lang="en-AU" sz="4000" b="1" i="1" dirty="0" smtClean="0"/>
              <a:t>“kami” </a:t>
            </a:r>
            <a:r>
              <a:rPr lang="en-AU" sz="4000" dirty="0" smtClean="0"/>
              <a:t>is facing extinction in Indonesia because many Indonesians, themselves</a:t>
            </a:r>
            <a:r>
              <a:rPr lang="en-AU" sz="4000" dirty="0"/>
              <a:t>,</a:t>
            </a:r>
            <a:r>
              <a:rPr lang="en-AU" sz="4000" dirty="0" smtClean="0"/>
              <a:t> are incorrectly using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kita</a:t>
            </a:r>
            <a:r>
              <a:rPr lang="en-AU" sz="4000" b="1" i="1" dirty="0" smtClean="0"/>
              <a:t>” </a:t>
            </a:r>
            <a:r>
              <a:rPr lang="en-AU" sz="4000" dirty="0" smtClean="0"/>
              <a:t>instead of </a:t>
            </a:r>
            <a:r>
              <a:rPr lang="en-AU" sz="4000" b="1" i="1" dirty="0" smtClean="0"/>
              <a:t>“kami”</a:t>
            </a:r>
            <a:r>
              <a:rPr lang="en-AU" sz="4000" dirty="0" smtClean="0"/>
              <a:t>.</a:t>
            </a:r>
          </a:p>
          <a:p>
            <a:pPr algn="just"/>
            <a:r>
              <a:rPr lang="en-AU" sz="4000" b="1" i="1" dirty="0" smtClean="0"/>
              <a:t>“Kita” </a:t>
            </a:r>
            <a:r>
              <a:rPr lang="en-AU" sz="4000" dirty="0" smtClean="0"/>
              <a:t>also means </a:t>
            </a:r>
            <a:r>
              <a:rPr lang="en-AU" sz="4000" i="1" dirty="0" smtClean="0"/>
              <a:t>“</a:t>
            </a:r>
            <a:r>
              <a:rPr lang="en-AU" sz="4000" i="1" dirty="0"/>
              <a:t>we”, “our” </a:t>
            </a:r>
            <a:r>
              <a:rPr lang="en-AU" sz="4000" dirty="0"/>
              <a:t>or </a:t>
            </a:r>
            <a:r>
              <a:rPr lang="en-AU" sz="4000" i="1" dirty="0"/>
              <a:t>“us”</a:t>
            </a:r>
            <a:r>
              <a:rPr lang="en-AU" sz="4000" dirty="0"/>
              <a:t> </a:t>
            </a:r>
            <a:r>
              <a:rPr lang="en-AU" sz="4000" dirty="0" smtClean="0"/>
              <a:t>but it includes </a:t>
            </a:r>
            <a:r>
              <a:rPr lang="en-AU" sz="4000" dirty="0"/>
              <a:t>the person you are speaking to, or </a:t>
            </a:r>
            <a:r>
              <a:rPr lang="en-AU" sz="4000" dirty="0" smtClean="0"/>
              <a:t>your audience.</a:t>
            </a:r>
          </a:p>
          <a:p>
            <a:pPr algn="just"/>
            <a:r>
              <a:rPr lang="en-AU" sz="4000" dirty="0" smtClean="0"/>
              <a:t>Let’s preserve </a:t>
            </a:r>
            <a:r>
              <a:rPr lang="en-AU" sz="4000" b="1" i="1" dirty="0" smtClean="0"/>
              <a:t>“kami” </a:t>
            </a:r>
            <a:r>
              <a:rPr lang="en-AU" sz="4000" dirty="0" smtClean="0"/>
              <a:t>as a word by always using it correctly and surprising Indonesians !</a:t>
            </a:r>
            <a:endParaRPr lang="en-AU" sz="4000" dirty="0"/>
          </a:p>
          <a:p>
            <a:pPr algn="just"/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43" y="4948518"/>
            <a:ext cx="1225083" cy="2019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52" y="-429177"/>
            <a:ext cx="2337899" cy="2314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09" y="43612"/>
            <a:ext cx="2989464" cy="13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68" y="43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smtClean="0"/>
              <a:t>kami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56" y="1456925"/>
            <a:ext cx="1121027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If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kita</a:t>
            </a:r>
            <a:r>
              <a:rPr lang="en-AU" sz="4000" b="1" i="1" dirty="0" smtClean="0"/>
              <a:t>” </a:t>
            </a:r>
            <a:r>
              <a:rPr lang="en-AU" sz="4000" dirty="0" smtClean="0"/>
              <a:t>all work hard at it,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kita</a:t>
            </a:r>
            <a:r>
              <a:rPr lang="en-AU" sz="4000" b="1" i="1" dirty="0" smtClean="0"/>
              <a:t>”</a:t>
            </a:r>
            <a:r>
              <a:rPr lang="en-AU" sz="4000" dirty="0" smtClean="0"/>
              <a:t> might just be able to save </a:t>
            </a:r>
            <a:r>
              <a:rPr lang="en-AU" sz="4000" b="1" i="1" dirty="0" smtClean="0"/>
              <a:t>“kami” </a:t>
            </a:r>
            <a:r>
              <a:rPr lang="en-AU" sz="4000" dirty="0" smtClean="0"/>
              <a:t>from extinction</a:t>
            </a:r>
            <a:r>
              <a:rPr lang="en-AU" sz="4000" dirty="0" smtClean="0"/>
              <a:t>. </a:t>
            </a:r>
          </a:p>
          <a:p>
            <a:pPr marL="0" indent="0" algn="just">
              <a:buNone/>
            </a:pPr>
            <a:endParaRPr lang="en-AU" sz="4000" dirty="0"/>
          </a:p>
          <a:p>
            <a:pPr algn="just"/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49" y="1982337"/>
            <a:ext cx="2621344" cy="347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67" y="2342876"/>
            <a:ext cx="1926425" cy="811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4" y="2748515"/>
            <a:ext cx="5866855" cy="4130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67" y="3719970"/>
            <a:ext cx="3005866" cy="30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166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kami</vt:lpstr>
      <vt:lpstr>kami</vt:lpstr>
      <vt:lpstr>kami</vt:lpstr>
      <vt:lpstr>kami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44</cp:revision>
  <dcterms:created xsi:type="dcterms:W3CDTF">2016-04-10T22:18:35Z</dcterms:created>
  <dcterms:modified xsi:type="dcterms:W3CDTF">2018-04-26T08:55:44Z</dcterms:modified>
</cp:coreProperties>
</file>