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kalah</a:t>
            </a:r>
            <a:endParaRPr lang="en-US" sz="8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06" y="3086472"/>
            <a:ext cx="3233221" cy="34641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" y="121298"/>
            <a:ext cx="3421273" cy="33442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66" y="1690688"/>
            <a:ext cx="4733268" cy="47332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73" y="0"/>
            <a:ext cx="4607627" cy="3063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5" y="3553391"/>
            <a:ext cx="2973807" cy="29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kalah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1" y="1517968"/>
            <a:ext cx="1169125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</a:t>
            </a:r>
            <a:r>
              <a:rPr lang="en-AU" sz="4000" b="1" i="1" dirty="0"/>
              <a:t>“</a:t>
            </a:r>
            <a:r>
              <a:rPr lang="en-AU" sz="4000" b="1" i="1" dirty="0" err="1"/>
              <a:t>kalah</a:t>
            </a:r>
            <a:r>
              <a:rPr lang="en-AU" sz="4000" b="1" i="1" dirty="0"/>
              <a:t>”, </a:t>
            </a:r>
            <a:r>
              <a:rPr lang="en-AU" sz="4000" dirty="0"/>
              <a:t>pronounced </a:t>
            </a:r>
            <a:r>
              <a:rPr lang="en-AU" sz="4000" i="1" dirty="0"/>
              <a:t>“colour”,  </a:t>
            </a:r>
            <a:r>
              <a:rPr lang="en-AU" sz="4000" dirty="0"/>
              <a:t>is the Indonesian word for </a:t>
            </a:r>
            <a:r>
              <a:rPr lang="en-AU" sz="4000" i="1" dirty="0"/>
              <a:t>“colour”,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Sorry, but you have suffered yet another defeat!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kalah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lose” </a:t>
            </a:r>
            <a:r>
              <a:rPr lang="en-AU" sz="4000" dirty="0"/>
              <a:t>or </a:t>
            </a:r>
            <a:r>
              <a:rPr lang="en-AU" sz="4000" i="1" dirty="0"/>
              <a:t>“be defeated” </a:t>
            </a:r>
            <a:r>
              <a:rPr lang="en-AU" sz="4000" dirty="0"/>
              <a:t>in Indonesian.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80" y="3885200"/>
            <a:ext cx="2857899" cy="3172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33" y="3703856"/>
            <a:ext cx="3154144" cy="3154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75" y="3752289"/>
            <a:ext cx="4180366" cy="34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kalah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02" y="1109595"/>
            <a:ext cx="1169125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One pair of colours that will never </a:t>
            </a:r>
            <a:r>
              <a:rPr lang="en-AU" sz="4000" b="1" i="1" dirty="0"/>
              <a:t>“</a:t>
            </a:r>
            <a:r>
              <a:rPr lang="en-AU" sz="4000" b="1" i="1" dirty="0" err="1"/>
              <a:t>kalah</a:t>
            </a:r>
            <a:r>
              <a:rPr lang="en-AU" sz="4000" b="1" i="1" dirty="0"/>
              <a:t>” </a:t>
            </a:r>
            <a:r>
              <a:rPr lang="en-AU" sz="4000" dirty="0"/>
              <a:t>are the </a:t>
            </a:r>
            <a:r>
              <a:rPr lang="en-AU" sz="4000" b="1" dirty="0">
                <a:solidFill>
                  <a:srgbClr val="FF0000"/>
                </a:solidFill>
              </a:rPr>
              <a:t>red</a:t>
            </a:r>
            <a:r>
              <a:rPr lang="en-AU" sz="4000" dirty="0"/>
              <a:t> and </a:t>
            </a:r>
            <a:r>
              <a:rPr lang="en-AU" sz="4000" b="1" dirty="0">
                <a:solidFill>
                  <a:srgbClr val="00B050"/>
                </a:solidFill>
              </a:rPr>
              <a:t>green</a:t>
            </a:r>
            <a:r>
              <a:rPr lang="en-AU" sz="4000" dirty="0"/>
              <a:t> of the </a:t>
            </a:r>
            <a:r>
              <a:rPr lang="en-AU" sz="4000" i="1" dirty="0"/>
              <a:t>South Sydney </a:t>
            </a:r>
            <a:r>
              <a:rPr lang="en-AU" sz="4000" i="1" dirty="0" err="1"/>
              <a:t>Rabbitohs</a:t>
            </a:r>
            <a:r>
              <a:rPr lang="en-AU" sz="4000" i="1" dirty="0"/>
              <a:t>. </a:t>
            </a:r>
            <a:r>
              <a:rPr lang="en-AU" sz="4000" dirty="0"/>
              <a:t>Since their inception in 1908 they have inflicted many a </a:t>
            </a:r>
            <a:r>
              <a:rPr lang="en-AU" sz="4000" b="1" i="1" dirty="0"/>
              <a:t>“</a:t>
            </a:r>
            <a:r>
              <a:rPr lang="en-AU" sz="4000" b="1" i="1" dirty="0" err="1"/>
              <a:t>kalah</a:t>
            </a:r>
            <a:r>
              <a:rPr lang="en-AU" sz="4000" b="1" i="1" dirty="0"/>
              <a:t>” </a:t>
            </a:r>
            <a:r>
              <a:rPr lang="en-AU" sz="4000" dirty="0"/>
              <a:t>on all the other teams in the competition! One could say they have remained true to their colours!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44051"/>
            <a:ext cx="3177550" cy="3185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3449605"/>
            <a:ext cx="251460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13" y="3449605"/>
            <a:ext cx="1028700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50" y="3812793"/>
            <a:ext cx="4572045" cy="3048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64" y="144403"/>
            <a:ext cx="1263573" cy="985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5" y="-1262"/>
            <a:ext cx="1044829" cy="11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kalah</vt:lpstr>
      <vt:lpstr>kalah</vt:lpstr>
      <vt:lpstr>kalah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44</cp:revision>
  <dcterms:created xsi:type="dcterms:W3CDTF">2016-04-10T22:18:35Z</dcterms:created>
  <dcterms:modified xsi:type="dcterms:W3CDTF">2017-04-24T13:07:55Z</dcterms:modified>
</cp:coreProperties>
</file>