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53" d="100"/>
          <a:sy n="53" d="100"/>
        </p:scale>
        <p:origin x="96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0C7B7-5D1B-4F9C-96EE-9108193258CC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ACAB3-4A5F-4957-B09C-81044EEB9E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03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ACAB3-4A5F-4957-B09C-81044EEB9E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87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kaki</a:t>
            </a:r>
            <a:endParaRPr lang="en-US" sz="8000" b="1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0" y="1690688"/>
            <a:ext cx="3676650" cy="3676650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10" y="3476276"/>
            <a:ext cx="3435379" cy="28547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42454">
            <a:off x="7469372" y="2364805"/>
            <a:ext cx="4320878" cy="268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kaki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754" y="1680913"/>
            <a:ext cx="8190391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dirty="0" smtClean="0"/>
              <a:t>Is </a:t>
            </a:r>
            <a:r>
              <a:rPr lang="en-AU" b="1" i="1" dirty="0" smtClean="0"/>
              <a:t>“kaki” </a:t>
            </a:r>
            <a:r>
              <a:rPr lang="en-AU" dirty="0" smtClean="0"/>
              <a:t>(pronounced </a:t>
            </a:r>
            <a:r>
              <a:rPr lang="en-AU" i="1" dirty="0" smtClean="0"/>
              <a:t>“</a:t>
            </a:r>
            <a:r>
              <a:rPr lang="en-AU" i="1" dirty="0" err="1" smtClean="0"/>
              <a:t>kah-ki</a:t>
            </a:r>
            <a:r>
              <a:rPr lang="en-AU" i="1" dirty="0" smtClean="0"/>
              <a:t>”</a:t>
            </a:r>
            <a:r>
              <a:rPr lang="en-AU" dirty="0" smtClean="0"/>
              <a:t>) a pair of khaki shorts of a car key? I can understand your confusion!</a:t>
            </a:r>
          </a:p>
          <a:p>
            <a:pPr algn="just"/>
            <a:r>
              <a:rPr lang="en-AU" dirty="0" smtClean="0"/>
              <a:t> In actual fact it is neither! </a:t>
            </a:r>
            <a:r>
              <a:rPr lang="en-AU" b="1" i="1" dirty="0" smtClean="0"/>
              <a:t>“Kaki” </a:t>
            </a:r>
            <a:r>
              <a:rPr lang="en-AU" dirty="0" smtClean="0"/>
              <a:t>is the Indonesian word for </a:t>
            </a:r>
            <a:r>
              <a:rPr lang="en-AU" i="1" dirty="0" smtClean="0"/>
              <a:t>“leg”.</a:t>
            </a:r>
            <a:endParaRPr lang="en-AU" dirty="0" smtClean="0"/>
          </a:p>
          <a:p>
            <a:pPr algn="just"/>
            <a:r>
              <a:rPr lang="en-AU" dirty="0" smtClean="0"/>
              <a:t>There is a popular Indonesian tongue-twister based around the word “kaki”. See if you can say it! </a:t>
            </a:r>
          </a:p>
          <a:p>
            <a:pPr algn="just"/>
            <a:r>
              <a:rPr lang="en-AU" b="1" i="1" dirty="0" smtClean="0"/>
              <a:t>“Kuku kaki </a:t>
            </a:r>
            <a:r>
              <a:rPr lang="en-AU" b="1" i="1" dirty="0" err="1" smtClean="0"/>
              <a:t>kakak</a:t>
            </a:r>
            <a:r>
              <a:rPr lang="en-AU" b="1" i="1" dirty="0" smtClean="0"/>
              <a:t> </a:t>
            </a:r>
            <a:r>
              <a:rPr lang="en-AU" b="1" i="1" dirty="0" err="1" smtClean="0"/>
              <a:t>laki-laki</a:t>
            </a:r>
            <a:r>
              <a:rPr lang="en-AU" b="1" i="1" dirty="0" smtClean="0"/>
              <a:t> </a:t>
            </a:r>
            <a:r>
              <a:rPr lang="en-AU" b="1" i="1" dirty="0" err="1" smtClean="0"/>
              <a:t>kakekku</a:t>
            </a:r>
            <a:r>
              <a:rPr lang="en-AU" b="1" i="1" dirty="0" smtClean="0"/>
              <a:t> </a:t>
            </a:r>
            <a:r>
              <a:rPr lang="en-AU" b="1" i="1" dirty="0" err="1" smtClean="0"/>
              <a:t>kaku</a:t>
            </a:r>
            <a:r>
              <a:rPr lang="en-AU" b="1" i="1" dirty="0" smtClean="0"/>
              <a:t>” </a:t>
            </a:r>
            <a:r>
              <a:rPr lang="en-AU" dirty="0" smtClean="0"/>
              <a:t>which means “</a:t>
            </a:r>
            <a:r>
              <a:rPr lang="en-AU" i="1" dirty="0" smtClean="0"/>
              <a:t>The toenails of my grandfather’s older brother are stiff”.</a:t>
            </a:r>
          </a:p>
          <a:p>
            <a:pPr algn="just"/>
            <a:r>
              <a:rPr lang="en-AU" dirty="0" smtClean="0"/>
              <a:t>I bet you got a real kick out of trying that one!</a:t>
            </a:r>
            <a:endParaRPr lang="en-AU" dirty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145" y="1715587"/>
            <a:ext cx="1133475" cy="74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33460" y="4306010"/>
            <a:ext cx="1440478" cy="171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kaki</a:t>
            </a:r>
            <a:endParaRPr lang="en-US" sz="8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3661">
            <a:off x="2196892" y="2263150"/>
            <a:ext cx="4476750" cy="3829050"/>
          </a:xfrm>
        </p:spPr>
      </p:pic>
      <p:sp>
        <p:nvSpPr>
          <p:cNvPr id="7" name="Oval Callout 6"/>
          <p:cNvSpPr/>
          <p:nvPr/>
        </p:nvSpPr>
        <p:spPr>
          <a:xfrm>
            <a:off x="6041267" y="1239624"/>
            <a:ext cx="4450270" cy="3076344"/>
          </a:xfrm>
          <a:prstGeom prst="wedgeEllipseCallout">
            <a:avLst>
              <a:gd name="adj1" fmla="val -70296"/>
              <a:gd name="adj2" fmla="val 4003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217" y="1532671"/>
            <a:ext cx="1926234" cy="8111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82975" y="2375122"/>
            <a:ext cx="31903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b="1" dirty="0" smtClean="0"/>
              <a:t>You must think you’re very funny! I might be a NO BODY but at least I have a leg to stand on!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5090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126</Words>
  <Application>Microsoft Office PowerPoint</Application>
  <PresentationFormat>Widescreen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kaki</vt:lpstr>
      <vt:lpstr>kaki</vt:lpstr>
      <vt:lpstr>kaki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107</cp:revision>
  <dcterms:created xsi:type="dcterms:W3CDTF">2016-04-10T22:18:35Z</dcterms:created>
  <dcterms:modified xsi:type="dcterms:W3CDTF">2016-06-17T12:01:06Z</dcterms:modified>
</cp:coreProperties>
</file>