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kail</a:t>
            </a:r>
            <a:endParaRPr lang="en-AU" sz="8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61" y="-29826"/>
            <a:ext cx="5197345" cy="4287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84986"/>
            <a:ext cx="5289322" cy="3813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85" y="3221316"/>
            <a:ext cx="5508090" cy="3636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97" y="4263410"/>
            <a:ext cx="3333750" cy="240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5" y="5316828"/>
            <a:ext cx="2549902" cy="12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kail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7" y="1517968"/>
            <a:ext cx="1001872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kail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“car-ill”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means </a:t>
            </a:r>
            <a:r>
              <a:rPr lang="en-AU" sz="4000" i="1" dirty="0"/>
              <a:t>“sick car”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Well, you’ve taken the bait and I’ve </a:t>
            </a:r>
            <a:r>
              <a:rPr lang="en-AU" sz="4000" i="1" dirty="0"/>
              <a:t>“hooked” </a:t>
            </a:r>
            <a:r>
              <a:rPr lang="en-AU" sz="4000" dirty="0"/>
              <a:t>you yet again! 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kail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“hook”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3360859"/>
            <a:ext cx="2762250" cy="2762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327">
            <a:off x="319596" y="4741984"/>
            <a:ext cx="2636025" cy="204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70" y="193804"/>
            <a:ext cx="1891484" cy="3365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03" y="89057"/>
            <a:ext cx="1015918" cy="1428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90" y="4987218"/>
            <a:ext cx="1799662" cy="17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4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kail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7" y="1029696"/>
            <a:ext cx="1095504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Hopefully, over the coming weeks and months, I can lure you with more </a:t>
            </a:r>
            <a:r>
              <a:rPr lang="en-AU" sz="4000" b="1" i="1" dirty="0"/>
              <a:t>WORDs Of The  DAY</a:t>
            </a:r>
            <a:r>
              <a:rPr lang="en-AU" sz="4000" dirty="0"/>
              <a:t> now that you are </a:t>
            </a:r>
            <a:r>
              <a:rPr lang="en-AU" sz="4000" i="1" dirty="0"/>
              <a:t>“hooked”.</a:t>
            </a:r>
            <a:endParaRPr lang="en-AU" sz="4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8" y="3084819"/>
            <a:ext cx="3910499" cy="129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67" y="2906134"/>
            <a:ext cx="2538885" cy="193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543" y="5114260"/>
            <a:ext cx="4245428" cy="1556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" y="4984074"/>
            <a:ext cx="4785633" cy="1591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41" y="3532228"/>
            <a:ext cx="4255734" cy="1692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95" y="2340530"/>
            <a:ext cx="1444482" cy="11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kail</vt:lpstr>
      <vt:lpstr>kail</vt:lpstr>
      <vt:lpstr>kail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2016-11-12T11:27:29Z</dcterms:modified>
</cp:coreProperties>
</file>