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FD6E-9124-4E52-AF14-22019BDE0776}" type="datetimeFigureOut">
              <a:rPr lang="en-US" smtClean="0"/>
              <a:t>30-Aug-16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A1AA5-50E9-4AF7-A202-4FCA2FC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A1AA5-50E9-4AF7-A202-4FCA2FC3E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77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kacang</a:t>
            </a:r>
            <a:endParaRPr lang="en-AU" sz="8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506662"/>
            <a:ext cx="4119240" cy="43513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65" y="1915065"/>
            <a:ext cx="4942935" cy="4942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04" y="140748"/>
            <a:ext cx="685800" cy="1409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7338" y="140748"/>
            <a:ext cx="732777" cy="1409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2324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4965" y="0"/>
            <a:ext cx="146703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kacang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173140"/>
            <a:ext cx="11376526" cy="526891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AU" sz="4000" dirty="0"/>
              <a:t> I’ll bet you’re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kacang</a:t>
            </a:r>
            <a:r>
              <a:rPr lang="en-AU" sz="4000" b="1" i="1" dirty="0"/>
              <a:t>”</a:t>
            </a:r>
            <a:r>
              <a:rPr lang="en-AU" sz="4000" i="1" dirty="0"/>
              <a:t>, </a:t>
            </a:r>
            <a:r>
              <a:rPr lang="en-AU" sz="4000" dirty="0"/>
              <a:t>pronounced </a:t>
            </a:r>
            <a:r>
              <a:rPr lang="en-AU" sz="4000" i="1" dirty="0"/>
              <a:t> “car-</a:t>
            </a:r>
            <a:r>
              <a:rPr lang="en-AU" sz="4000" i="1" dirty="0" err="1"/>
              <a:t>chung</a:t>
            </a:r>
            <a:r>
              <a:rPr lang="en-AU" sz="4000" i="1" dirty="0"/>
              <a:t>”, </a:t>
            </a:r>
            <a:r>
              <a:rPr lang="en-AU" sz="4000" dirty="0"/>
              <a:t>means </a:t>
            </a:r>
            <a:r>
              <a:rPr lang="en-AU" sz="4000" i="1" dirty="0"/>
              <a:t>“bean” </a:t>
            </a:r>
            <a:r>
              <a:rPr lang="en-AU" sz="4000" dirty="0"/>
              <a:t>in Indonesian, right?</a:t>
            </a:r>
          </a:p>
          <a:p>
            <a:pPr algn="just">
              <a:lnSpc>
                <a:spcPct val="150000"/>
              </a:lnSpc>
            </a:pPr>
            <a:r>
              <a:rPr lang="en-AU" sz="4000" dirty="0"/>
              <a:t>For once you are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80" y="1822713"/>
            <a:ext cx="3139842" cy="2615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42" y="2421165"/>
            <a:ext cx="2040681" cy="1632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54" y="2378446"/>
            <a:ext cx="1632545" cy="1632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43" y="4236699"/>
            <a:ext cx="3786369" cy="2656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9" y="4352271"/>
            <a:ext cx="4124131" cy="23154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43" y="4505126"/>
            <a:ext cx="36195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kacang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In fact, </a:t>
            </a:r>
            <a:r>
              <a:rPr lang="en-AU" b="1" i="1" dirty="0"/>
              <a:t>“</a:t>
            </a:r>
            <a:r>
              <a:rPr lang="en-AU" b="1" i="1" dirty="0" err="1"/>
              <a:t>kacang</a:t>
            </a:r>
            <a:r>
              <a:rPr lang="en-AU" b="1" i="1" dirty="0"/>
              <a:t>” </a:t>
            </a:r>
            <a:r>
              <a:rPr lang="en-AU" dirty="0"/>
              <a:t>is the generic word for all kinds of nuts and beans. To specify the particular type of nut or bean, you simply add its name after the word </a:t>
            </a:r>
            <a:r>
              <a:rPr lang="en-AU" b="1" i="1" dirty="0"/>
              <a:t>“</a:t>
            </a:r>
            <a:r>
              <a:rPr lang="en-AU" b="1" i="1" dirty="0" err="1"/>
              <a:t>kacang</a:t>
            </a:r>
            <a:r>
              <a:rPr lang="en-AU" b="1" i="1" dirty="0"/>
              <a:t>”</a:t>
            </a:r>
            <a:r>
              <a:rPr lang="en-AU" dirty="0"/>
              <a:t>.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62" y="4216465"/>
            <a:ext cx="476250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" y="5028797"/>
            <a:ext cx="3408864" cy="1661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16" y="4797532"/>
            <a:ext cx="4884964" cy="2060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17" y="3294252"/>
            <a:ext cx="3326014" cy="1844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46" y="2690438"/>
            <a:ext cx="4762500" cy="2381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60" y="374625"/>
            <a:ext cx="3005103" cy="1446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6" y="306064"/>
            <a:ext cx="3512684" cy="13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kacang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I don’t know about you, but “I’ve </a:t>
            </a:r>
            <a:r>
              <a:rPr lang="en-AU" b="1" i="1" dirty="0"/>
              <a:t>bean</a:t>
            </a:r>
            <a:r>
              <a:rPr lang="en-AU" dirty="0"/>
              <a:t> there, done that!”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3" y="-140948"/>
            <a:ext cx="2673609" cy="26736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243"/>
            <a:ext cx="4267200" cy="14573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945" y="4236098"/>
            <a:ext cx="4358422" cy="26368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7941"/>
            <a:ext cx="3227973" cy="18754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73" y="3918857"/>
            <a:ext cx="4960069" cy="2825083"/>
          </a:xfrm>
          <a:prstGeom prst="rect">
            <a:avLst/>
          </a:prstGeom>
        </p:spPr>
      </p:pic>
      <p:sp>
        <p:nvSpPr>
          <p:cNvPr id="25" name="Oval Callout 24"/>
          <p:cNvSpPr/>
          <p:nvPr/>
        </p:nvSpPr>
        <p:spPr>
          <a:xfrm>
            <a:off x="5080882" y="2985796"/>
            <a:ext cx="2416629" cy="1315617"/>
          </a:xfrm>
          <a:prstGeom prst="wedgeEllipseCallout">
            <a:avLst>
              <a:gd name="adj1" fmla="val -27011"/>
              <a:gd name="adj2" fmla="val 112338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83135" y="3214597"/>
            <a:ext cx="2077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/>
              <a:t>Creating the WOTD has made him into a real nutcase!!!</a:t>
            </a:r>
            <a:endParaRPr lang="en-US" b="1" i="1" dirty="0"/>
          </a:p>
        </p:txBody>
      </p:sp>
      <p:sp>
        <p:nvSpPr>
          <p:cNvPr id="27" name="Cloud Callout 26"/>
          <p:cNvSpPr/>
          <p:nvPr/>
        </p:nvSpPr>
        <p:spPr>
          <a:xfrm>
            <a:off x="1483567" y="2532661"/>
            <a:ext cx="2239347" cy="1535486"/>
          </a:xfrm>
          <a:prstGeom prst="cloudCallout">
            <a:avLst>
              <a:gd name="adj1" fmla="val 36667"/>
              <a:gd name="adj2" fmla="val 60069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85" y="2757042"/>
            <a:ext cx="1034975" cy="10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8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96</Words>
  <Application>Microsoft Office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kacang</vt:lpstr>
      <vt:lpstr>kacang</vt:lpstr>
      <vt:lpstr>kacang</vt:lpstr>
      <vt:lpstr>kacang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59</cp:revision>
  <dcterms:created xsi:type="dcterms:W3CDTF">2016-04-10T22:18:35Z</dcterms:created>
  <dcterms:modified xsi:type="dcterms:W3CDTF">2016-08-30T08:47:39Z</dcterms:modified>
</cp:coreProperties>
</file>