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60" d="100"/>
          <a:sy n="60" d="100"/>
        </p:scale>
        <p:origin x="89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0C7B7-5D1B-4F9C-96EE-9108193258CC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CAB3-4A5F-4957-B09C-81044EEB9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03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ACAB3-4A5F-4957-B09C-81044EEB9E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87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jam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64" y="1690688"/>
            <a:ext cx="2207869" cy="22078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66" y="4060774"/>
            <a:ext cx="1924623" cy="2494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84" y="4060774"/>
            <a:ext cx="1869196" cy="2413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91" y="3000857"/>
            <a:ext cx="6171429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jam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610" y="1858167"/>
            <a:ext cx="10539663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 smtClean="0"/>
              <a:t>It sure looks like everyone is in a bit of a </a:t>
            </a:r>
            <a:r>
              <a:rPr lang="en-AU" i="1" dirty="0" smtClean="0"/>
              <a:t>“jam” </a:t>
            </a:r>
            <a:r>
              <a:rPr lang="en-AU" dirty="0" smtClean="0"/>
              <a:t>!</a:t>
            </a:r>
            <a:endParaRPr lang="en-AU" dirty="0" smtClean="0"/>
          </a:p>
          <a:p>
            <a:pPr algn="just"/>
            <a:r>
              <a:rPr lang="en-AU" dirty="0" smtClean="0"/>
              <a:t> In </a:t>
            </a:r>
            <a:r>
              <a:rPr lang="en-AU" dirty="0" smtClean="0"/>
              <a:t>Indonesian, however, </a:t>
            </a:r>
            <a:r>
              <a:rPr lang="en-AU" b="1" i="1" dirty="0" smtClean="0"/>
              <a:t>“jam”</a:t>
            </a:r>
            <a:r>
              <a:rPr lang="en-AU" b="1" dirty="0" smtClean="0"/>
              <a:t> </a:t>
            </a:r>
            <a:r>
              <a:rPr lang="en-AU" dirty="0" smtClean="0"/>
              <a:t>(which is pronounced </a:t>
            </a:r>
            <a:r>
              <a:rPr lang="en-AU" i="1" dirty="0" smtClean="0"/>
              <a:t>“j</a:t>
            </a:r>
            <a:r>
              <a:rPr lang="en-AU" i="1" u="sng" dirty="0" smtClean="0"/>
              <a:t>u</a:t>
            </a:r>
            <a:r>
              <a:rPr lang="en-AU" i="1" dirty="0" smtClean="0"/>
              <a:t>m”</a:t>
            </a:r>
            <a:r>
              <a:rPr lang="en-AU" dirty="0" smtClean="0"/>
              <a:t>), means something totally different. </a:t>
            </a:r>
          </a:p>
          <a:p>
            <a:pPr algn="just"/>
            <a:r>
              <a:rPr lang="en-AU" b="1" i="1" dirty="0" smtClean="0"/>
              <a:t>“Jam” </a:t>
            </a:r>
            <a:r>
              <a:rPr lang="en-AU" dirty="0" smtClean="0"/>
              <a:t>means </a:t>
            </a:r>
            <a:r>
              <a:rPr lang="en-AU" i="1" dirty="0" smtClean="0"/>
              <a:t>“hour” </a:t>
            </a:r>
            <a:r>
              <a:rPr lang="en-AU" dirty="0" smtClean="0"/>
              <a:t>, </a:t>
            </a:r>
            <a:r>
              <a:rPr lang="en-AU" i="1" dirty="0" smtClean="0"/>
              <a:t>“o’clock” </a:t>
            </a:r>
            <a:r>
              <a:rPr lang="en-AU" dirty="0"/>
              <a:t> </a:t>
            </a:r>
            <a:r>
              <a:rPr lang="en-AU" dirty="0" smtClean="0"/>
              <a:t>or </a:t>
            </a:r>
            <a:r>
              <a:rPr lang="en-AU" i="1" dirty="0" smtClean="0"/>
              <a:t>“timepiece” </a:t>
            </a:r>
            <a:r>
              <a:rPr lang="en-AU" dirty="0" smtClean="0"/>
              <a:t>(watches and clocks).</a:t>
            </a:r>
          </a:p>
          <a:p>
            <a:pPr algn="just"/>
            <a:r>
              <a:rPr lang="en-AU" dirty="0" smtClean="0"/>
              <a:t>Unlike Australians, Indonesians aren’t usually punctual and tend to follow a system called </a:t>
            </a:r>
            <a:r>
              <a:rPr lang="en-AU" b="1" i="1" dirty="0" smtClean="0"/>
              <a:t>“jam </a:t>
            </a:r>
            <a:r>
              <a:rPr lang="en-AU" b="1" i="1" dirty="0" err="1" smtClean="0"/>
              <a:t>karet</a:t>
            </a:r>
            <a:r>
              <a:rPr lang="en-AU" b="1" i="1" dirty="0" smtClean="0"/>
              <a:t>” </a:t>
            </a:r>
            <a:r>
              <a:rPr lang="en-AU" dirty="0" smtClean="0"/>
              <a:t>or </a:t>
            </a:r>
            <a:r>
              <a:rPr lang="en-AU" i="1" dirty="0" smtClean="0"/>
              <a:t>“rubber (elastic) time”</a:t>
            </a:r>
            <a:r>
              <a:rPr lang="en-AU" dirty="0" smtClean="0"/>
              <a:t>!</a:t>
            </a:r>
            <a:endParaRPr lang="en-AU" dirty="0" smtClean="0"/>
          </a:p>
          <a:p>
            <a:pPr marL="0" indent="0" algn="just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07" y="4909018"/>
            <a:ext cx="3206667" cy="18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9" y="4388788"/>
            <a:ext cx="3701967" cy="24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jam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8709"/>
            <a:ext cx="10797841" cy="4670759"/>
          </a:xfrm>
        </p:spPr>
        <p:txBody>
          <a:bodyPr/>
          <a:lstStyle/>
          <a:p>
            <a:r>
              <a:rPr lang="en-AU" dirty="0" smtClean="0"/>
              <a:t>Don’t you try to introduce </a:t>
            </a:r>
            <a:r>
              <a:rPr lang="en-AU" b="1" i="1" dirty="0" smtClean="0"/>
              <a:t>“jam </a:t>
            </a:r>
            <a:r>
              <a:rPr lang="en-AU" b="1" i="1" dirty="0" err="1" smtClean="0"/>
              <a:t>karet</a:t>
            </a:r>
            <a:r>
              <a:rPr lang="en-AU" b="1" i="1" dirty="0" smtClean="0"/>
              <a:t>” </a:t>
            </a:r>
            <a:r>
              <a:rPr lang="en-AU" dirty="0" smtClean="0"/>
              <a:t>to Browns Plains State High School! We have ways of dealing with lateness! </a:t>
            </a:r>
            <a:r>
              <a:rPr lang="en-AU" dirty="0" smtClean="0"/>
              <a:t>Be on time or you’ll find yourself in a </a:t>
            </a:r>
            <a:r>
              <a:rPr lang="en-AU" b="1" i="1" dirty="0" smtClean="0"/>
              <a:t>“jam</a:t>
            </a:r>
            <a:r>
              <a:rPr lang="en-AU" b="1" dirty="0" smtClean="0"/>
              <a:t>”</a:t>
            </a:r>
            <a:r>
              <a:rPr lang="en-AU" dirty="0" smtClean="0"/>
              <a:t>!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83" y="2433556"/>
            <a:ext cx="3179717" cy="4616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69" y="2803692"/>
            <a:ext cx="38100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122</Words>
  <Application>Microsoft Office PowerPoint</Application>
  <PresentationFormat>Widescreen</PresentationFormat>
  <Paragraphs>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jam</vt:lpstr>
      <vt:lpstr>jam</vt:lpstr>
      <vt:lpstr>jam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118</cp:revision>
  <dcterms:created xsi:type="dcterms:W3CDTF">2016-04-10T22:18:35Z</dcterms:created>
  <dcterms:modified xsi:type="dcterms:W3CDTF">2016-06-18T13:35:24Z</dcterms:modified>
</cp:coreProperties>
</file>