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04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7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3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8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1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3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5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4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7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In </a:t>
            </a:r>
            <a:r>
              <a:rPr lang="en-AU" smtClean="0"/>
              <a:t>The Bag</a:t>
            </a:r>
            <a:br>
              <a:rPr lang="en-AU" smtClean="0"/>
            </a:br>
            <a:r>
              <a:rPr lang="en-AU" smtClean="0"/>
              <a:t>Pronunciation </a:t>
            </a:r>
            <a:r>
              <a:rPr lang="en-AU" dirty="0"/>
              <a:t>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Say It Like It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0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/>
              <a:t>lem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glue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581" y="2068496"/>
            <a:ext cx="1489111" cy="40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6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/>
              <a:t>map</a:t>
            </a:r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folder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77" y="2405849"/>
            <a:ext cx="3662778" cy="36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6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buku</a:t>
            </a:r>
            <a:r>
              <a:rPr lang="en-AU" b="1" dirty="0"/>
              <a:t> </a:t>
            </a:r>
            <a:r>
              <a:rPr lang="en-AU" b="1" dirty="0" err="1"/>
              <a:t>harian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/>
              <a:t>buku</a:t>
            </a:r>
            <a:r>
              <a:rPr lang="en-AU" sz="8000" dirty="0"/>
              <a:t> ha-</a:t>
            </a:r>
            <a:r>
              <a:rPr lang="en-AU" sz="8000" b="1" u="sng" dirty="0" err="1"/>
              <a:t>ri</a:t>
            </a:r>
            <a:r>
              <a:rPr lang="en-AU" sz="8000" dirty="0"/>
              <a:t>-an</a:t>
            </a:r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diary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60" y="2750456"/>
            <a:ext cx="3994953" cy="338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70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buku</a:t>
            </a:r>
            <a:r>
              <a:rPr lang="en-AU" b="1" dirty="0"/>
              <a:t> </a:t>
            </a:r>
            <a:r>
              <a:rPr lang="en-AU" b="1" dirty="0" err="1"/>
              <a:t>catatan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/>
              <a:t>buku</a:t>
            </a:r>
            <a:r>
              <a:rPr lang="en-AU" sz="8000" dirty="0"/>
              <a:t> ca-</a:t>
            </a:r>
            <a:r>
              <a:rPr lang="en-AU" sz="8000" b="1" u="sng" dirty="0"/>
              <a:t>ta</a:t>
            </a:r>
            <a:r>
              <a:rPr lang="en-AU" sz="8000" dirty="0"/>
              <a:t>-tan</a:t>
            </a:r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notebook</a:t>
            </a:r>
            <a:endParaRPr lang="en-US" sz="4800" dirty="0"/>
          </a:p>
        </p:txBody>
      </p:sp>
      <p:pic>
        <p:nvPicPr>
          <p:cNvPr id="1026" name="Picture 2" descr="http://www191.lunapic.com/editor/working/146804658147358?43034622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1274">
            <a:off x="8807090" y="2648747"/>
            <a:ext cx="2669417" cy="313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7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Stabilo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/>
              <a:t>Sta-</a:t>
            </a:r>
            <a:r>
              <a:rPr lang="en-AU" sz="8000" b="1" u="sng" dirty="0" err="1"/>
              <a:t>bi</a:t>
            </a:r>
            <a:r>
              <a:rPr lang="en-AU" sz="8000" dirty="0" err="1"/>
              <a:t>-lo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highlighter pen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000">
            <a:off x="8418645" y="2656732"/>
            <a:ext cx="3060271" cy="30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69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Tipex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/>
              <a:t>Ti-pex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correction fluid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39" y="2163383"/>
            <a:ext cx="2108493" cy="40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36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kotak</a:t>
            </a:r>
            <a:r>
              <a:rPr lang="en-AU" b="1" dirty="0"/>
              <a:t> </a:t>
            </a:r>
            <a:r>
              <a:rPr lang="en-AU" b="1" dirty="0" err="1"/>
              <a:t>pensil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/>
              <a:t>ko-tak</a:t>
            </a:r>
            <a:r>
              <a:rPr lang="en-AU" sz="8000" dirty="0"/>
              <a:t> pen-</a:t>
            </a:r>
            <a:r>
              <a:rPr lang="en-AU" sz="8000" dirty="0" err="1"/>
              <a:t>sil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pencil case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93" y="3701988"/>
            <a:ext cx="3779921" cy="2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3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tas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/>
              <a:t>tas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bag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76" y="3124940"/>
            <a:ext cx="3952022" cy="329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52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ransel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/>
              <a:t>ran-</a:t>
            </a:r>
            <a:r>
              <a:rPr lang="en-AU" sz="8000" dirty="0" err="1"/>
              <a:t>sel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backpack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11" y="2938509"/>
            <a:ext cx="2979791" cy="323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99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gunting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/>
              <a:t>gun-ting</a:t>
            </a:r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scissors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437" y="2405848"/>
            <a:ext cx="3414204" cy="34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0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kotak</a:t>
            </a:r>
            <a:r>
              <a:rPr lang="en-AU" b="1" dirty="0"/>
              <a:t> </a:t>
            </a:r>
            <a:r>
              <a:rPr lang="en-AU" b="1" dirty="0" err="1"/>
              <a:t>makanan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/>
              <a:t>ko-tak</a:t>
            </a:r>
            <a:r>
              <a:rPr lang="en-AU" sz="8000" dirty="0"/>
              <a:t> ma-</a:t>
            </a:r>
            <a:r>
              <a:rPr lang="en-AU" sz="8000" b="1" u="sng" dirty="0" err="1"/>
              <a:t>ka</a:t>
            </a:r>
            <a:r>
              <a:rPr lang="en-AU" sz="8000" dirty="0"/>
              <a:t>-nan</a:t>
            </a:r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lunchbox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664" y="3808580"/>
            <a:ext cx="3438710" cy="236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58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buku</a:t>
            </a:r>
            <a:r>
              <a:rPr lang="en-AU" b="1" dirty="0"/>
              <a:t> </a:t>
            </a:r>
            <a:r>
              <a:rPr lang="en-AU" b="1" dirty="0" err="1"/>
              <a:t>latihan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/>
              <a:t>bu-ku</a:t>
            </a:r>
            <a:r>
              <a:rPr lang="en-AU" sz="8000" dirty="0"/>
              <a:t> la-</a:t>
            </a:r>
            <a:r>
              <a:rPr lang="en-AU" sz="8000" b="1" u="sng" dirty="0" err="1"/>
              <a:t>ti</a:t>
            </a:r>
            <a:r>
              <a:rPr lang="en-AU" sz="8000" dirty="0"/>
              <a:t>-</a:t>
            </a:r>
            <a:r>
              <a:rPr lang="en-AU" sz="8000" dirty="0" err="1"/>
              <a:t>han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exercise book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745">
            <a:off x="9114841" y="2951223"/>
            <a:ext cx="2119135" cy="299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31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buku</a:t>
            </a:r>
            <a:r>
              <a:rPr lang="en-AU" b="1" dirty="0"/>
              <a:t> </a:t>
            </a:r>
            <a:r>
              <a:rPr lang="en-AU" b="1" dirty="0" err="1" smtClean="0"/>
              <a:t>pelajaran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/>
              <a:t>bu-ku</a:t>
            </a:r>
            <a:r>
              <a:rPr lang="en-AU" sz="8000" dirty="0"/>
              <a:t> </a:t>
            </a:r>
            <a:r>
              <a:rPr lang="en-AU" sz="8000" dirty="0" err="1" smtClean="0"/>
              <a:t>pe</a:t>
            </a:r>
            <a:r>
              <a:rPr lang="en-AU" sz="8000" dirty="0" smtClean="0"/>
              <a:t>-la-</a:t>
            </a:r>
            <a:r>
              <a:rPr lang="en-AU" sz="8000" b="1" u="sng" dirty="0" err="1" smtClean="0"/>
              <a:t>ja</a:t>
            </a:r>
            <a:r>
              <a:rPr lang="en-AU" sz="8000" dirty="0" smtClean="0"/>
              <a:t>-</a:t>
            </a:r>
            <a:r>
              <a:rPr lang="en-AU" sz="8000" dirty="0"/>
              <a:t>r</a:t>
            </a:r>
            <a:r>
              <a:rPr lang="en-AU" sz="8000" dirty="0" smtClean="0"/>
              <a:t>an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exercise book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91" y="2207342"/>
            <a:ext cx="4178710" cy="41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06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kalkulator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/>
              <a:t>kal</a:t>
            </a:r>
            <a:r>
              <a:rPr lang="en-AU" sz="8000" dirty="0"/>
              <a:t>-</a:t>
            </a:r>
            <a:r>
              <a:rPr lang="en-AU" sz="8000" dirty="0" err="1"/>
              <a:t>ku</a:t>
            </a:r>
            <a:r>
              <a:rPr lang="en-AU" sz="8000" dirty="0"/>
              <a:t>-</a:t>
            </a:r>
            <a:r>
              <a:rPr lang="en-AU" sz="8000" b="1" u="sng" dirty="0"/>
              <a:t>la</a:t>
            </a:r>
            <a:r>
              <a:rPr lang="en-AU" sz="8000" dirty="0"/>
              <a:t>-tor</a:t>
            </a:r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calculator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01" y="3045041"/>
            <a:ext cx="3843612" cy="300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8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penhapus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/>
              <a:t>peng</a:t>
            </a:r>
            <a:r>
              <a:rPr lang="en-AU" sz="8000" dirty="0"/>
              <a:t>-</a:t>
            </a:r>
            <a:r>
              <a:rPr lang="en-AU" sz="8000" b="1" u="sng" dirty="0"/>
              <a:t>ha</a:t>
            </a:r>
            <a:r>
              <a:rPr lang="en-AU" sz="8000" dirty="0"/>
              <a:t>-pus</a:t>
            </a:r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eraser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82" y="3184217"/>
            <a:ext cx="3524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6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spidol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/>
              <a:t>spi-dol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whiteboard marker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0758">
            <a:off x="8450063" y="2432480"/>
            <a:ext cx="3591017" cy="35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3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pena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/>
              <a:t>pe-na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pen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1845">
            <a:off x="6917595" y="2856259"/>
            <a:ext cx="4801185" cy="21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4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pensil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/>
              <a:t>pen-</a:t>
            </a:r>
            <a:r>
              <a:rPr lang="en-AU" sz="8000" dirty="0" err="1"/>
              <a:t>sil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pencil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305" y="2565646"/>
            <a:ext cx="3492357" cy="3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7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jepretan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/>
              <a:t>je-</a:t>
            </a:r>
            <a:r>
              <a:rPr lang="en-AU" sz="8000" b="1" u="sng" dirty="0"/>
              <a:t>pre</a:t>
            </a:r>
            <a:r>
              <a:rPr lang="en-AU" sz="8000" dirty="0"/>
              <a:t>-tan</a:t>
            </a:r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stapler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11" y="2727136"/>
            <a:ext cx="4592093" cy="314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peruncing</a:t>
            </a:r>
            <a:r>
              <a:rPr lang="en-AU" b="1" dirty="0"/>
              <a:t> </a:t>
            </a:r>
            <a:r>
              <a:rPr lang="en-AU" b="1" dirty="0" err="1"/>
              <a:t>pensil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/>
              <a:t>pe</a:t>
            </a:r>
            <a:r>
              <a:rPr lang="en-AU" sz="8000" dirty="0"/>
              <a:t>-</a:t>
            </a:r>
            <a:r>
              <a:rPr lang="en-AU" sz="8000" b="1" u="sng" dirty="0"/>
              <a:t>run</a:t>
            </a:r>
            <a:r>
              <a:rPr lang="en-AU" sz="8000" dirty="0"/>
              <a:t>-</a:t>
            </a:r>
            <a:r>
              <a:rPr lang="en-AU" sz="8000" dirty="0" err="1"/>
              <a:t>cing</a:t>
            </a:r>
            <a:r>
              <a:rPr lang="en-AU" sz="8000" dirty="0"/>
              <a:t> pen-</a:t>
            </a:r>
            <a:r>
              <a:rPr lang="en-AU" sz="8000" dirty="0" err="1"/>
              <a:t>sil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pencil sharpener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19" y="3188068"/>
            <a:ext cx="2573784" cy="26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0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penggaris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/>
              <a:t>peng-</a:t>
            </a:r>
            <a:r>
              <a:rPr lang="en-AU" sz="8000" b="1" u="sng" dirty="0" err="1"/>
              <a:t>ga</a:t>
            </a:r>
            <a:r>
              <a:rPr lang="en-AU" sz="8000" dirty="0" err="1"/>
              <a:t>-ris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ruler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4650">
            <a:off x="8550224" y="1858934"/>
            <a:ext cx="2268396" cy="45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87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113</TotalTime>
  <Words>92</Words>
  <Application>Microsoft Office PowerPoint</Application>
  <PresentationFormat>Widescreen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Calibri Light</vt:lpstr>
      <vt:lpstr>Retrospect</vt:lpstr>
      <vt:lpstr>In The Bag Pronunciation Guide</vt:lpstr>
      <vt:lpstr>kotak makanan</vt:lpstr>
      <vt:lpstr>penhapus</vt:lpstr>
      <vt:lpstr>spidol</vt:lpstr>
      <vt:lpstr>pena</vt:lpstr>
      <vt:lpstr>pensil</vt:lpstr>
      <vt:lpstr>jepretan</vt:lpstr>
      <vt:lpstr>peruncing pensil</vt:lpstr>
      <vt:lpstr>penggaris</vt:lpstr>
      <vt:lpstr>lem</vt:lpstr>
      <vt:lpstr>map</vt:lpstr>
      <vt:lpstr>buku harian</vt:lpstr>
      <vt:lpstr>buku catatan</vt:lpstr>
      <vt:lpstr>Stabilo</vt:lpstr>
      <vt:lpstr>Tipex</vt:lpstr>
      <vt:lpstr>kotak pensil</vt:lpstr>
      <vt:lpstr>tas</vt:lpstr>
      <vt:lpstr>ransel</vt:lpstr>
      <vt:lpstr>gunting</vt:lpstr>
      <vt:lpstr>buku latihan</vt:lpstr>
      <vt:lpstr>buku pelajaran</vt:lpstr>
      <vt:lpstr>kalkulator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List 1 Pronunciation Guide</dc:title>
  <dc:creator>JIM</dc:creator>
  <cp:lastModifiedBy>ATHANASIADIS, Jim</cp:lastModifiedBy>
  <cp:revision>15</cp:revision>
  <dcterms:created xsi:type="dcterms:W3CDTF">2016-07-09T05:50:53Z</dcterms:created>
  <dcterms:modified xsi:type="dcterms:W3CDTF">2017-07-02T09:54:11Z</dcterms:modified>
</cp:coreProperties>
</file>