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89" r:id="rId5"/>
    <p:sldId id="259" r:id="rId6"/>
    <p:sldId id="290" r:id="rId7"/>
    <p:sldId id="260" r:id="rId8"/>
    <p:sldId id="291" r:id="rId9"/>
    <p:sldId id="262" r:id="rId10"/>
    <p:sldId id="292" r:id="rId11"/>
    <p:sldId id="297" r:id="rId12"/>
    <p:sldId id="298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65CDB-608B-40D5-B875-EF500E0F6F01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4F32-BBE2-4664-AB54-DAB1BCB7BD6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456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4F32-BBE2-4664-AB54-DAB1BCB7BD6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F0F6DB6-122E-42AE-B1F8-EE739AB35C20}" type="datetimeFigureOut">
              <a:rPr lang="en-AU" smtClean="0"/>
              <a:t>13/03/2013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C90D0CF-A7DD-4B86-AE5C-02DACEF4E31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884784"/>
          </a:xfrm>
        </p:spPr>
        <p:txBody>
          <a:bodyPr/>
          <a:lstStyle/>
          <a:p>
            <a:pPr algn="ctr"/>
            <a:r>
              <a:rPr lang="en-AU" sz="6600" dirty="0" smtClean="0"/>
              <a:t>Is It Yours Or </a:t>
            </a:r>
            <a:br>
              <a:rPr lang="en-AU" sz="6600" dirty="0" smtClean="0"/>
            </a:br>
            <a:r>
              <a:rPr lang="en-AU" sz="6600" dirty="0" smtClean="0"/>
              <a:t>Are You It?</a:t>
            </a:r>
            <a:endParaRPr lang="en-AU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085184"/>
            <a:ext cx="6858000" cy="990600"/>
          </a:xfrm>
        </p:spPr>
        <p:txBody>
          <a:bodyPr>
            <a:normAutofit lnSpcReduction="10000"/>
          </a:bodyPr>
          <a:lstStyle/>
          <a:p>
            <a:endParaRPr lang="en-AU" b="1" dirty="0" smtClean="0">
              <a:solidFill>
                <a:schemeClr val="tx1"/>
              </a:solidFill>
            </a:endParaRPr>
          </a:p>
          <a:p>
            <a:r>
              <a:rPr lang="en-AU" b="1" dirty="0" smtClean="0">
                <a:solidFill>
                  <a:schemeClr val="tx1"/>
                </a:solidFill>
              </a:rPr>
              <a:t>Don’t mix your words!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0"/>
            <a:ext cx="82089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rgbClr val="FF0000"/>
                </a:solidFill>
              </a:rPr>
              <a:t>Ibu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saya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tas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mahal</a:t>
            </a:r>
            <a:r>
              <a:rPr lang="en-AU" dirty="0">
                <a:solidFill>
                  <a:srgbClr val="FF0000"/>
                </a:solidFill>
              </a:rPr>
              <a:t>. 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My mother is an expensive bag.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8" y="738591"/>
            <a:ext cx="4322314" cy="384253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99" y="4654778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0850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Monyet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mungil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saya</a:t>
            </a:r>
            <a:r>
              <a:rPr lang="en-AU" dirty="0" smtClean="0">
                <a:solidFill>
                  <a:schemeClr val="tx1"/>
                </a:solidFill>
              </a:rPr>
              <a:t>. 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dirty="0" smtClean="0">
                <a:solidFill>
                  <a:srgbClr val="0070C0"/>
                </a:solidFill>
              </a:rPr>
              <a:t>My cute monkey.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10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08504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rgbClr val="FF0000"/>
                </a:solidFill>
              </a:rPr>
              <a:t>Saya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m</a:t>
            </a:r>
            <a:r>
              <a:rPr lang="en-AU" dirty="0" err="1" smtClean="0">
                <a:solidFill>
                  <a:srgbClr val="FF0000"/>
                </a:solidFill>
              </a:rPr>
              <a:t>onyet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mungil</a:t>
            </a:r>
            <a:r>
              <a:rPr lang="en-AU" dirty="0">
                <a:solidFill>
                  <a:srgbClr val="FF0000"/>
                </a:solidFill>
              </a:rPr>
              <a:t>. 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I am a cute monkey.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685800"/>
            <a:ext cx="5181600" cy="3886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575" y="5445224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 your word order!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 smtClean="0"/>
              <a:t>Have you learnt your lesson?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557" y="3212975"/>
            <a:ext cx="885825" cy="67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59798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If you get it wrong, people may laugh at you!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3200" b="1" dirty="0" smtClean="0"/>
          </a:p>
          <a:p>
            <a:pPr marL="0" indent="0">
              <a:buNone/>
            </a:pPr>
            <a:r>
              <a:rPr lang="en-AU" sz="3200" b="1" dirty="0" smtClean="0"/>
              <a:t>In Indonesian possession is expressed by the structure:</a:t>
            </a:r>
          </a:p>
          <a:p>
            <a:pPr marL="0" indent="0" algn="ctr">
              <a:buNone/>
            </a:pPr>
            <a:r>
              <a:rPr lang="en-AU" sz="3200" b="1" dirty="0" smtClean="0">
                <a:solidFill>
                  <a:srgbClr val="FF0000"/>
                </a:solidFill>
              </a:rPr>
              <a:t>OBJECT + OWNER</a:t>
            </a:r>
          </a:p>
          <a:p>
            <a:pPr marL="0" indent="0">
              <a:buNone/>
            </a:pPr>
            <a:r>
              <a:rPr lang="en-AU" sz="3200" b="1" dirty="0" smtClean="0">
                <a:solidFill>
                  <a:schemeClr val="tx1"/>
                </a:solidFill>
              </a:rPr>
              <a:t>This is the opposite of how we express ownership in English.</a:t>
            </a:r>
            <a:endParaRPr lang="en-AU" sz="2800" b="1" dirty="0" smtClean="0">
              <a:solidFill>
                <a:srgbClr val="FF0000"/>
              </a:solidFill>
            </a:endParaRPr>
          </a:p>
          <a:p>
            <a:endParaRPr lang="en-A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/>
              <a:t>Anjing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>
                <a:solidFill>
                  <a:srgbClr val="0070C0"/>
                </a:solidFill>
              </a:rPr>
              <a:t> My dog.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685800"/>
            <a:ext cx="4857750" cy="3886200"/>
          </a:xfrm>
        </p:spPr>
      </p:pic>
    </p:spTree>
    <p:extLst>
      <p:ext uri="{BB962C8B-B14F-4D97-AF65-F5344CB8AC3E}">
        <p14:creationId xmlns:p14="http://schemas.microsoft.com/office/powerpoint/2010/main" val="33824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rgbClr val="FF0000"/>
                </a:solidFill>
              </a:rPr>
              <a:t>Saya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anjing</a:t>
            </a:r>
            <a:r>
              <a:rPr lang="en-AU" dirty="0" smtClean="0">
                <a:solidFill>
                  <a:srgbClr val="FF0000"/>
                </a:solidFill>
              </a:rPr>
              <a:t>.</a:t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I am a dog. 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685800"/>
            <a:ext cx="4857750" cy="38862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445224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Mobil ayah </a:t>
            </a:r>
            <a:r>
              <a:rPr lang="en-AU" dirty="0" err="1" smtClean="0"/>
              <a:t>saya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>
                <a:solidFill>
                  <a:srgbClr val="0070C0"/>
                </a:solidFill>
              </a:rPr>
              <a:t>My father’s car.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74700"/>
            <a:ext cx="5715000" cy="3708400"/>
          </a:xfrm>
        </p:spPr>
      </p:pic>
    </p:spTree>
    <p:extLst>
      <p:ext uri="{BB962C8B-B14F-4D97-AF65-F5344CB8AC3E}">
        <p14:creationId xmlns:p14="http://schemas.microsoft.com/office/powerpoint/2010/main" val="32250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>
                <a:solidFill>
                  <a:srgbClr val="FF0000"/>
                </a:solidFill>
              </a:rPr>
              <a:t>A</a:t>
            </a:r>
            <a:r>
              <a:rPr lang="en-AU" dirty="0" smtClean="0">
                <a:solidFill>
                  <a:srgbClr val="FF0000"/>
                </a:solidFill>
              </a:rPr>
              <a:t>yah </a:t>
            </a:r>
            <a:r>
              <a:rPr lang="en-AU" dirty="0" err="1" smtClean="0">
                <a:solidFill>
                  <a:srgbClr val="FF0000"/>
                </a:solidFill>
              </a:rPr>
              <a:t>saya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mobil</a:t>
            </a:r>
            <a:r>
              <a:rPr lang="en-AU" dirty="0">
                <a:solidFill>
                  <a:srgbClr val="FF0000"/>
                </a:solidFill>
              </a:rPr>
              <a:t>.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My father is a car.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74700"/>
            <a:ext cx="5715000" cy="370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397144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Apple iPhone </a:t>
            </a:r>
            <a:r>
              <a:rPr lang="en-AU" dirty="0" err="1" smtClean="0"/>
              <a:t>teman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.</a:t>
            </a:r>
            <a:br>
              <a:rPr lang="en-AU" dirty="0" smtClean="0"/>
            </a:br>
            <a:r>
              <a:rPr lang="en-AU" dirty="0" smtClean="0">
                <a:solidFill>
                  <a:srgbClr val="0070C0"/>
                </a:solidFill>
              </a:rPr>
              <a:t>My friend’s Apple iPhone.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57" y="685800"/>
            <a:ext cx="4471285" cy="3886200"/>
          </a:xfrm>
        </p:spPr>
      </p:pic>
    </p:spTree>
    <p:extLst>
      <p:ext uri="{BB962C8B-B14F-4D97-AF65-F5344CB8AC3E}">
        <p14:creationId xmlns:p14="http://schemas.microsoft.com/office/powerpoint/2010/main" val="21050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>
                <a:solidFill>
                  <a:srgbClr val="FF0000"/>
                </a:solidFill>
              </a:rPr>
              <a:t>Teman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saya</a:t>
            </a:r>
            <a:r>
              <a:rPr lang="en-AU" dirty="0" smtClean="0">
                <a:solidFill>
                  <a:srgbClr val="FF0000"/>
                </a:solidFill>
              </a:rPr>
              <a:t> Apple </a:t>
            </a:r>
            <a:r>
              <a:rPr lang="en-AU" dirty="0">
                <a:solidFill>
                  <a:srgbClr val="FF0000"/>
                </a:solidFill>
              </a:rPr>
              <a:t>iPhone .</a:t>
            </a:r>
            <a:r>
              <a:rPr lang="en-AU" dirty="0" smtClean="0">
                <a:solidFill>
                  <a:srgbClr val="FF0000"/>
                </a:solidFill>
              </a:rPr>
              <a:t/>
            </a:r>
            <a:br>
              <a:rPr lang="en-AU" dirty="0" smtClean="0">
                <a:solidFill>
                  <a:srgbClr val="FF0000"/>
                </a:solidFill>
              </a:rPr>
            </a:br>
            <a:r>
              <a:rPr lang="en-AU" dirty="0" smtClean="0">
                <a:solidFill>
                  <a:srgbClr val="FF0000"/>
                </a:solidFill>
              </a:rPr>
              <a:t>My friend is an Apple iPhone.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57" y="685800"/>
            <a:ext cx="4471285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725144"/>
            <a:ext cx="8858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/>
              <a:t>Tas</a:t>
            </a:r>
            <a:r>
              <a:rPr lang="en-AU" dirty="0" smtClean="0"/>
              <a:t> </a:t>
            </a:r>
            <a:r>
              <a:rPr lang="en-AU" dirty="0" err="1" smtClean="0"/>
              <a:t>mahal</a:t>
            </a:r>
            <a:r>
              <a:rPr lang="en-AU" dirty="0" smtClean="0"/>
              <a:t> </a:t>
            </a:r>
            <a:r>
              <a:rPr lang="en-AU" dirty="0" err="1" smtClean="0"/>
              <a:t>ibu</a:t>
            </a:r>
            <a:r>
              <a:rPr lang="en-AU" dirty="0" smtClean="0"/>
              <a:t> </a:t>
            </a:r>
            <a:r>
              <a:rPr lang="en-AU" dirty="0" err="1" smtClean="0"/>
              <a:t>saya</a:t>
            </a:r>
            <a:r>
              <a:rPr lang="en-AU" dirty="0" smtClean="0"/>
              <a:t>. </a:t>
            </a:r>
            <a:br>
              <a:rPr lang="en-AU" dirty="0" smtClean="0"/>
            </a:br>
            <a:r>
              <a:rPr lang="en-AU" dirty="0" smtClean="0">
                <a:solidFill>
                  <a:srgbClr val="0070C0"/>
                </a:solidFill>
              </a:rPr>
              <a:t>My mother’s expensive bag.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18" y="738591"/>
            <a:ext cx="4322314" cy="3842537"/>
          </a:xfrm>
        </p:spPr>
      </p:pic>
    </p:spTree>
    <p:extLst>
      <p:ext uri="{BB962C8B-B14F-4D97-AF65-F5344CB8AC3E}">
        <p14:creationId xmlns:p14="http://schemas.microsoft.com/office/powerpoint/2010/main" val="4508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266</TotalTime>
  <Words>99</Words>
  <Application>Microsoft Office PowerPoint</Application>
  <PresentationFormat>On-screen Show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Is It Yours Or  Are You It?</vt:lpstr>
      <vt:lpstr>If you get it wrong, people may laugh at you!</vt:lpstr>
      <vt:lpstr>Anjing saya.  My dog.</vt:lpstr>
      <vt:lpstr>Saya anjing. I am a dog. </vt:lpstr>
      <vt:lpstr>Mobil ayah saya. My father’s car.</vt:lpstr>
      <vt:lpstr>Ayah saya mobil. My father is a car.</vt:lpstr>
      <vt:lpstr>Apple iPhone teman saya. My friend’s Apple iPhone.</vt:lpstr>
      <vt:lpstr>Teman saya Apple iPhone . My friend is an Apple iPhone.</vt:lpstr>
      <vt:lpstr>Tas mahal ibu saya.  My mother’s expensive bag.</vt:lpstr>
      <vt:lpstr>Ibu saya tas mahal.  My mother is an expensive bag.</vt:lpstr>
      <vt:lpstr>Monyet mungil saya.  My cute monkey.</vt:lpstr>
      <vt:lpstr>Saya monyet mungil.  I am a cute monkey.</vt:lpstr>
      <vt:lpstr>Watch your word order!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“Tidak” &amp; “Bukan”</dc:title>
  <dc:creator>JIM</dc:creator>
  <cp:lastModifiedBy>JIM</cp:lastModifiedBy>
  <cp:revision>23</cp:revision>
  <dcterms:created xsi:type="dcterms:W3CDTF">2012-09-23T06:58:46Z</dcterms:created>
  <dcterms:modified xsi:type="dcterms:W3CDTF">2013-03-13T09:30:18Z</dcterms:modified>
</cp:coreProperties>
</file>