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ikan</a:t>
            </a:r>
            <a:r>
              <a:rPr lang="en-AU" sz="8000" b="1" dirty="0"/>
              <a:t> paus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36" flipH="1">
            <a:off x="1210673" y="3175491"/>
            <a:ext cx="4570312" cy="23061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11" y="2286000"/>
            <a:ext cx="39528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ikan</a:t>
            </a:r>
            <a:r>
              <a:rPr lang="en-AU" sz="8000" b="1" dirty="0"/>
              <a:t> paus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6" y="1517968"/>
            <a:ext cx="1140139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know what you’re thinking … what on earth has a fish got to do with the Pope???</a:t>
            </a:r>
          </a:p>
          <a:p>
            <a:pPr algn="just"/>
            <a:r>
              <a:rPr lang="en-AU" sz="4000" dirty="0"/>
              <a:t>Translated word-for- word, </a:t>
            </a:r>
            <a:r>
              <a:rPr lang="en-AU" sz="4000" b="1" i="1" dirty="0"/>
              <a:t>“</a:t>
            </a:r>
            <a:r>
              <a:rPr lang="en-AU" sz="4000" b="1" i="1" dirty="0" err="1"/>
              <a:t>ikan</a:t>
            </a:r>
            <a:r>
              <a:rPr lang="en-AU" sz="4000" b="1" i="1" dirty="0"/>
              <a:t> paus”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ih</a:t>
            </a:r>
            <a:r>
              <a:rPr lang="en-AU" sz="4000" i="1" dirty="0"/>
              <a:t>-kun </a:t>
            </a:r>
            <a:r>
              <a:rPr lang="en-AU" sz="4000" i="1" dirty="0" err="1"/>
              <a:t>pah-oos</a:t>
            </a:r>
            <a:r>
              <a:rPr lang="en-AU" sz="4000" i="1" dirty="0"/>
              <a:t>”</a:t>
            </a:r>
            <a:r>
              <a:rPr lang="en-AU" sz="4000" dirty="0"/>
              <a:t>, means </a:t>
            </a:r>
            <a:r>
              <a:rPr lang="en-AU" sz="4000" i="1" dirty="0"/>
              <a:t>“Pope fish”.</a:t>
            </a:r>
          </a:p>
          <a:p>
            <a:endParaRPr lang="en-AU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09" y="3773010"/>
            <a:ext cx="8890734" cy="28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ikan</a:t>
            </a:r>
            <a:r>
              <a:rPr lang="en-AU" sz="8000" b="1" dirty="0"/>
              <a:t> paus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50" y="1517968"/>
            <a:ext cx="1145219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Just like the Pope is the leader of the Catholic Church, the </a:t>
            </a:r>
            <a:r>
              <a:rPr lang="en-AU" sz="4000" i="1" dirty="0"/>
              <a:t>“Pope fish” </a:t>
            </a:r>
            <a:r>
              <a:rPr lang="en-AU" sz="4000" dirty="0"/>
              <a:t>or </a:t>
            </a:r>
            <a:r>
              <a:rPr lang="en-AU" sz="4000" i="1" dirty="0"/>
              <a:t>“whale” </a:t>
            </a:r>
            <a:r>
              <a:rPr lang="en-AU" sz="4000" dirty="0"/>
              <a:t>is the king of the ocean.</a:t>
            </a:r>
          </a:p>
          <a:p>
            <a:pPr algn="just"/>
            <a:r>
              <a:rPr lang="en-AU" sz="4000" dirty="0"/>
              <a:t> Because of this, Japan and Norway should </a:t>
            </a:r>
            <a:r>
              <a:rPr lang="en-AU" sz="4000" b="1" i="1" dirty="0"/>
              <a:t>“paus” </a:t>
            </a:r>
            <a:r>
              <a:rPr lang="en-AU" sz="4000" dirty="0"/>
              <a:t>and rethink their attitude towards this most majestic of all </a:t>
            </a:r>
            <a:r>
              <a:rPr lang="en-AU" sz="4000" b="1" i="1" dirty="0"/>
              <a:t>“</a:t>
            </a:r>
            <a:r>
              <a:rPr lang="en-AU" sz="4000" b="1" i="1" dirty="0" err="1"/>
              <a:t>ikan</a:t>
            </a:r>
            <a:r>
              <a:rPr lang="en-AU" sz="4000" b="1" i="1" dirty="0"/>
              <a:t>”</a:t>
            </a:r>
            <a:r>
              <a:rPr lang="en-AU" sz="4000" dirty="0"/>
              <a:t>. </a:t>
            </a:r>
            <a:endParaRPr lang="en-AU" sz="4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9" y="3772960"/>
            <a:ext cx="8140439" cy="3120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" y="5535797"/>
            <a:ext cx="2069830" cy="1464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01" y="5455898"/>
            <a:ext cx="2247864" cy="14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ikan</a:t>
            </a:r>
            <a:r>
              <a:rPr lang="en-AU" sz="8000" b="1" dirty="0"/>
              <a:t> paus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54" y="1809141"/>
            <a:ext cx="6502890" cy="49828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5" y="-454032"/>
            <a:ext cx="3486392" cy="2963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031" y="-454032"/>
            <a:ext cx="3479194" cy="29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ikan</a:t>
            </a:r>
            <a:r>
              <a:rPr lang="en-AU" sz="8000" b="1" dirty="0"/>
              <a:t> paus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5" y="-454032"/>
            <a:ext cx="3486392" cy="2963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031" y="-454032"/>
            <a:ext cx="3479194" cy="296387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2" y="4495854"/>
            <a:ext cx="4562475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1" y="4495854"/>
            <a:ext cx="54006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3" y="2915697"/>
            <a:ext cx="2829648" cy="117430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458721" y="2041864"/>
            <a:ext cx="2676401" cy="1460985"/>
          </a:xfrm>
          <a:prstGeom prst="cloudCallout">
            <a:avLst>
              <a:gd name="adj1" fmla="val -64618"/>
              <a:gd name="adj2" fmla="val 4184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2136" y="2360015"/>
            <a:ext cx="166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Say </a:t>
            </a:r>
            <a:r>
              <a:rPr lang="en-AU" b="1" i="1" dirty="0"/>
              <a:t>“No Way” </a:t>
            </a:r>
            <a:r>
              <a:rPr lang="en-AU" b="1" dirty="0"/>
              <a:t>to Norway!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835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108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ikan paus</vt:lpstr>
      <vt:lpstr>ikan paus</vt:lpstr>
      <vt:lpstr>ikan paus</vt:lpstr>
      <vt:lpstr>ikan paus</vt:lpstr>
      <vt:lpstr>ikan paus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34</cp:revision>
  <dcterms:created xsi:type="dcterms:W3CDTF">2016-04-10T22:18:35Z</dcterms:created>
  <dcterms:modified xsi:type="dcterms:W3CDTF">2016-08-20T10:54:44Z</dcterms:modified>
</cp:coreProperties>
</file>