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766D-FC90-4B0F-AF91-8C222B0A2B02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CE475-10EF-4E57-A84F-CF15EDC2B5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25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E475-10EF-4E57-A84F-CF15EDC2B5E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33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E475-10EF-4E57-A84F-CF15EDC2B5E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87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her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45" y="448059"/>
            <a:ext cx="1720825" cy="2799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04" y="4071016"/>
            <a:ext cx="197167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04" y="3539613"/>
            <a:ext cx="2433655" cy="3140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5" y="103238"/>
            <a:ext cx="1997833" cy="3239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15" y="188469"/>
            <a:ext cx="2396023" cy="3318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07" y="1952575"/>
            <a:ext cx="2170493" cy="3391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52" y="3331299"/>
            <a:ext cx="2562253" cy="33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smtClean="0"/>
              <a:t>her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4" y="1325563"/>
            <a:ext cx="927182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 smtClean="0"/>
              <a:t>You are probably thinking that the word</a:t>
            </a:r>
            <a:r>
              <a:rPr lang="en-AU" sz="4000" dirty="0" smtClean="0"/>
              <a:t> </a:t>
            </a:r>
            <a:r>
              <a:rPr lang="en-AU" sz="4000" b="1" i="1" dirty="0" smtClean="0"/>
              <a:t>“her”</a:t>
            </a:r>
            <a:r>
              <a:rPr lang="en-AU" sz="4000" dirty="0" smtClean="0"/>
              <a:t>,</a:t>
            </a:r>
            <a:r>
              <a:rPr lang="en-AU" sz="4000" b="1" i="1" dirty="0" smtClean="0"/>
              <a:t> </a:t>
            </a:r>
            <a:r>
              <a:rPr lang="en-AU" sz="4000" dirty="0" smtClean="0"/>
              <a:t>pronounced </a:t>
            </a:r>
            <a:r>
              <a:rPr lang="en-AU" sz="4000" i="1" dirty="0" smtClean="0"/>
              <a:t>“hair”</a:t>
            </a:r>
            <a:r>
              <a:rPr lang="en-AU" sz="4000" dirty="0" smtClean="0"/>
              <a:t>,</a:t>
            </a:r>
            <a:r>
              <a:rPr lang="en-AU" sz="4000" i="1" dirty="0" smtClean="0"/>
              <a:t>  </a:t>
            </a:r>
            <a:r>
              <a:rPr lang="en-AU" sz="4000" dirty="0" smtClean="0"/>
              <a:t>means </a:t>
            </a:r>
            <a:r>
              <a:rPr lang="en-AU" sz="4000" i="1" dirty="0" smtClean="0"/>
              <a:t>“her” </a:t>
            </a:r>
            <a:r>
              <a:rPr lang="en-AU" sz="4000" dirty="0" smtClean="0"/>
              <a:t>in Indonesian, right? </a:t>
            </a:r>
          </a:p>
          <a:p>
            <a:pPr algn="just"/>
            <a:r>
              <a:rPr lang="en-AU" sz="4000" dirty="0" smtClean="0"/>
              <a:t>Don’t write that </a:t>
            </a:r>
            <a:r>
              <a:rPr lang="en-AU" sz="4000" smtClean="0"/>
              <a:t>in an </a:t>
            </a:r>
            <a:r>
              <a:rPr lang="en-AU" sz="4000" dirty="0" smtClean="0"/>
              <a:t>exam because you would be incorrect!</a:t>
            </a:r>
          </a:p>
          <a:p>
            <a:pPr algn="just"/>
            <a:r>
              <a:rPr lang="en-AU" sz="4000" dirty="0" smtClean="0"/>
              <a:t>The noun </a:t>
            </a:r>
            <a:r>
              <a:rPr lang="en-AU" sz="4000" b="1" i="1" dirty="0" smtClean="0"/>
              <a:t>“her” </a:t>
            </a:r>
            <a:r>
              <a:rPr lang="en-AU" sz="4000" dirty="0" smtClean="0"/>
              <a:t>refers to a repeat exam that Indonesian students are allowed to sit if they fail the original exam.</a:t>
            </a:r>
            <a:endParaRPr lang="en-AU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49" y="4312981"/>
            <a:ext cx="283845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32" y="5488215"/>
            <a:ext cx="2404447" cy="1206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71" y="1752393"/>
            <a:ext cx="3141133" cy="2092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42" y="4616"/>
            <a:ext cx="3619098" cy="17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0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smtClean="0"/>
              <a:t>her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4" y="1227240"/>
            <a:ext cx="1094330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 smtClean="0"/>
              <a:t>With more than 50 million students studying in Indonesian schools, that must be a lot of </a:t>
            </a:r>
            <a:r>
              <a:rPr lang="en-AU" sz="4000" b="1" i="1" dirty="0" smtClean="0"/>
              <a:t>“her” </a:t>
            </a:r>
            <a:r>
              <a:rPr lang="en-AU" sz="4000" dirty="0" smtClean="0"/>
              <a:t>to contend with!</a:t>
            </a:r>
            <a:endParaRPr lang="en-AU" sz="4000" dirty="0" smtClean="0"/>
          </a:p>
          <a:p>
            <a:pPr algn="just"/>
            <a:r>
              <a:rPr lang="en-AU" sz="4000" dirty="0" smtClean="0"/>
              <a:t>I suppose if students also fail the </a:t>
            </a:r>
            <a:r>
              <a:rPr lang="en-AU" sz="4000" b="1" i="1" dirty="0" smtClean="0"/>
              <a:t>“her”</a:t>
            </a:r>
            <a:r>
              <a:rPr lang="en-AU" sz="4000" dirty="0" smtClean="0"/>
              <a:t>, it would be a case of </a:t>
            </a:r>
            <a:r>
              <a:rPr lang="en-AU" sz="4000" b="1" i="1" dirty="0" smtClean="0"/>
              <a:t>“her” </a:t>
            </a:r>
            <a:r>
              <a:rPr lang="en-AU" sz="4000" dirty="0" smtClean="0"/>
              <a:t>today, gone tomorrow!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97" y="4168429"/>
            <a:ext cx="1960331" cy="2598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36" y="3861696"/>
            <a:ext cx="1559415" cy="65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1" y="4436217"/>
            <a:ext cx="2185772" cy="2185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88" y="4678889"/>
            <a:ext cx="2362200" cy="194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71" y="4359089"/>
            <a:ext cx="3429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112</Words>
  <Application>Microsoft Office PowerPoint</Application>
  <PresentationFormat>Widescreen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her</vt:lpstr>
      <vt:lpstr>her</vt:lpstr>
      <vt:lpstr>her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41</cp:revision>
  <dcterms:created xsi:type="dcterms:W3CDTF">2016-04-10T22:18:35Z</dcterms:created>
  <dcterms:modified xsi:type="dcterms:W3CDTF">2017-08-20T06:21:33Z</dcterms:modified>
</cp:coreProperties>
</file>