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22/07/2016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haus</a:t>
            </a:r>
            <a:endParaRPr lang="en-AU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272506"/>
            <a:ext cx="6654976" cy="4012884"/>
          </a:xfr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haus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 know what you’re thinking … </a:t>
            </a:r>
            <a:r>
              <a:rPr lang="en-AU" b="1" i="1" dirty="0"/>
              <a:t>“</a:t>
            </a:r>
            <a:r>
              <a:rPr lang="en-AU" b="1" i="1" dirty="0" err="1"/>
              <a:t>haus</a:t>
            </a:r>
            <a:r>
              <a:rPr lang="en-AU" b="1" i="1" dirty="0"/>
              <a:t>” </a:t>
            </a:r>
            <a:r>
              <a:rPr lang="en-AU" dirty="0"/>
              <a:t>must be the Indonesian word for </a:t>
            </a:r>
            <a:r>
              <a:rPr lang="en-AU" i="1" dirty="0"/>
              <a:t>“house” </a:t>
            </a:r>
            <a:r>
              <a:rPr lang="en-AU" dirty="0"/>
              <a:t>, right? </a:t>
            </a:r>
            <a:r>
              <a:rPr lang="en-AU" b="1" dirty="0"/>
              <a:t>WRONG !!!</a:t>
            </a:r>
          </a:p>
          <a:p>
            <a:r>
              <a:rPr lang="en-AU" dirty="0"/>
              <a:t>In Indonesian, </a:t>
            </a:r>
            <a:r>
              <a:rPr lang="en-AU" b="1" i="1" dirty="0"/>
              <a:t>“</a:t>
            </a:r>
            <a:r>
              <a:rPr lang="en-AU" b="1" i="1" dirty="0" err="1"/>
              <a:t>haus</a:t>
            </a:r>
            <a:r>
              <a:rPr lang="en-AU" b="1" i="1" dirty="0"/>
              <a:t>” </a:t>
            </a:r>
            <a:r>
              <a:rPr lang="en-AU" dirty="0"/>
              <a:t>means </a:t>
            </a:r>
            <a:r>
              <a:rPr lang="en-AU" i="1" dirty="0"/>
              <a:t>“thirsty”</a:t>
            </a:r>
            <a:r>
              <a:rPr lang="en-AU" dirty="0"/>
              <a:t>!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89" y="2957404"/>
            <a:ext cx="4180648" cy="31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haus</a:t>
            </a:r>
            <a:endParaRPr lang="en-AU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" y="2831976"/>
            <a:ext cx="2305617" cy="384269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0" y="2704413"/>
            <a:ext cx="2254280" cy="404705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921406" y="1829263"/>
            <a:ext cx="2689934" cy="1647316"/>
          </a:xfrm>
          <a:prstGeom prst="wedgeEllipseCallout">
            <a:avLst>
              <a:gd name="adj1" fmla="val 56065"/>
              <a:gd name="adj2" fmla="val 6411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64105" y="2343580"/>
            <a:ext cx="204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Hey, Moe. </a:t>
            </a:r>
            <a:r>
              <a:rPr lang="en-AU" dirty="0" err="1"/>
              <a:t>Gimme</a:t>
            </a:r>
            <a:r>
              <a:rPr lang="en-AU" dirty="0"/>
              <a:t> a bottle of Duff Beer!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2531616" y="1843088"/>
            <a:ext cx="2689934" cy="1647316"/>
          </a:xfrm>
          <a:prstGeom prst="wedgeEllipseCallout">
            <a:avLst>
              <a:gd name="adj1" fmla="val -55156"/>
              <a:gd name="adj2" fmla="val 625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0800" y="2334827"/>
            <a:ext cx="177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one’s on the </a:t>
            </a:r>
            <a:r>
              <a:rPr lang="en-AU" b="1" i="1" dirty="0"/>
              <a:t>“</a:t>
            </a:r>
            <a:r>
              <a:rPr lang="en-AU" b="1" i="1" dirty="0" err="1"/>
              <a:t>haus</a:t>
            </a:r>
            <a:r>
              <a:rPr lang="en-AU" b="1" i="1" dirty="0"/>
              <a:t>” </a:t>
            </a:r>
            <a:r>
              <a:rPr lang="en-AU" dirty="0"/>
              <a:t>, Homer!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09" y="3490404"/>
            <a:ext cx="1200176" cy="26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67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haus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4383" y="2801552"/>
            <a:ext cx="2159702" cy="405644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236998" y="1708262"/>
            <a:ext cx="3542192" cy="2295386"/>
          </a:xfrm>
          <a:prstGeom prst="cloudCallout">
            <a:avLst>
              <a:gd name="adj1" fmla="val -67413"/>
              <a:gd name="adj2" fmla="val 1587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04" y="2619636"/>
            <a:ext cx="1652525" cy="99645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43" y="2032986"/>
            <a:ext cx="342583" cy="768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79" y="2046205"/>
            <a:ext cx="1180201" cy="57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haus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375"/>
            <a:ext cx="10515600" cy="4351338"/>
          </a:xfrm>
        </p:spPr>
        <p:txBody>
          <a:bodyPr/>
          <a:lstStyle/>
          <a:p>
            <a:r>
              <a:rPr lang="en-AU" dirty="0"/>
              <a:t>Don’t be a dummy like Homer … if you’re </a:t>
            </a:r>
            <a:r>
              <a:rPr lang="en-AU" b="1" i="1" dirty="0"/>
              <a:t>“</a:t>
            </a:r>
            <a:r>
              <a:rPr lang="en-AU" b="1" i="1" dirty="0" err="1"/>
              <a:t>haus</a:t>
            </a:r>
            <a:r>
              <a:rPr lang="en-AU" b="1" i="1" dirty="0"/>
              <a:t>” </a:t>
            </a:r>
            <a:r>
              <a:rPr lang="en-AU" dirty="0"/>
              <a:t>, just drink up!</a:t>
            </a:r>
            <a:endParaRPr lang="en-US" dirty="0"/>
          </a:p>
        </p:txBody>
      </p:sp>
      <p:pic>
        <p:nvPicPr>
          <p:cNvPr id="1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952">
            <a:off x="5049086" y="3732273"/>
            <a:ext cx="1493963" cy="9008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78">
            <a:off x="3818159" y="2610838"/>
            <a:ext cx="4156523" cy="41565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1286">
            <a:off x="5291314" y="2928290"/>
            <a:ext cx="1878645" cy="735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617">
            <a:off x="4248782" y="4455693"/>
            <a:ext cx="1959460" cy="7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5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76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haus</vt:lpstr>
      <vt:lpstr>haus</vt:lpstr>
      <vt:lpstr>haus</vt:lpstr>
      <vt:lpstr>haus</vt:lpstr>
      <vt:lpstr>haus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41</cp:revision>
  <dcterms:created xsi:type="dcterms:W3CDTF">2016-04-10T22:18:35Z</dcterms:created>
  <dcterms:modified xsi:type="dcterms:W3CDTF">2016-07-22T11:38:30Z</dcterms:modified>
</cp:coreProperties>
</file>