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harimau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414844"/>
            <a:ext cx="3702463" cy="631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62" y="2898676"/>
            <a:ext cx="2627050" cy="26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54" y="2334827"/>
            <a:ext cx="4880135" cy="49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harimau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537" y="2003178"/>
            <a:ext cx="10515600" cy="4351338"/>
          </a:xfrm>
        </p:spPr>
        <p:txBody>
          <a:bodyPr/>
          <a:lstStyle/>
          <a:p>
            <a:r>
              <a:rPr lang="en-AU" dirty="0"/>
              <a:t>You are probably thinking that </a:t>
            </a:r>
            <a:r>
              <a:rPr lang="en-AU" b="1" i="1" dirty="0"/>
              <a:t>“harimau” </a:t>
            </a:r>
            <a:r>
              <a:rPr lang="en-AU" dirty="0"/>
              <a:t>means </a:t>
            </a:r>
            <a:r>
              <a:rPr lang="en-AU" i="1" dirty="0"/>
              <a:t>“Harry Potter’s cat”</a:t>
            </a:r>
            <a:r>
              <a:rPr lang="en-AU" dirty="0"/>
              <a:t>, right? This time you’re almost half way there!</a:t>
            </a:r>
          </a:p>
          <a:p>
            <a:r>
              <a:rPr lang="en-AU" b="1" i="1" dirty="0"/>
              <a:t>“harimau”</a:t>
            </a:r>
            <a:r>
              <a:rPr lang="en-AU" dirty="0"/>
              <a:t>, pronounced </a:t>
            </a:r>
            <a:r>
              <a:rPr lang="en-AU" i="1" dirty="0"/>
              <a:t>“hah-</a:t>
            </a:r>
            <a:r>
              <a:rPr lang="en-AU" i="1" dirty="0" err="1"/>
              <a:t>rie</a:t>
            </a:r>
            <a:r>
              <a:rPr lang="en-AU" i="1" dirty="0"/>
              <a:t>-</a:t>
            </a:r>
            <a:r>
              <a:rPr lang="en-AU" i="1" dirty="0" err="1"/>
              <a:t>mah-oo</a:t>
            </a:r>
            <a:r>
              <a:rPr lang="en-AU" i="1" dirty="0"/>
              <a:t>”</a:t>
            </a:r>
            <a:r>
              <a:rPr lang="en-AU" dirty="0"/>
              <a:t>, is the Indonesian word for </a:t>
            </a:r>
            <a:r>
              <a:rPr lang="en-AU" i="1" dirty="0"/>
              <a:t>“tiger”</a:t>
            </a:r>
            <a:r>
              <a:rPr lang="en-AU" dirty="0"/>
              <a:t>, which, after all, is just a big cat!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55" y="3889985"/>
            <a:ext cx="2007563" cy="2899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27" y="4453608"/>
            <a:ext cx="4648200" cy="21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" y="4202475"/>
            <a:ext cx="5419586" cy="265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" y="121734"/>
            <a:ext cx="1545823" cy="1812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2726" y="121734"/>
            <a:ext cx="1580599" cy="18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harimau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725" y="1690688"/>
            <a:ext cx="10985747" cy="4351338"/>
          </a:xfrm>
        </p:spPr>
        <p:txBody>
          <a:bodyPr/>
          <a:lstStyle/>
          <a:p>
            <a:pPr algn="just"/>
            <a:r>
              <a:rPr lang="en-AU" dirty="0"/>
              <a:t>You may also remember that </a:t>
            </a:r>
            <a:r>
              <a:rPr lang="en-AU" b="1" i="1" dirty="0"/>
              <a:t>“</a:t>
            </a:r>
            <a:r>
              <a:rPr lang="en-AU" b="1" i="1" dirty="0" err="1"/>
              <a:t>mau</a:t>
            </a:r>
            <a:r>
              <a:rPr lang="en-AU" b="1" i="1" dirty="0"/>
              <a:t>”</a:t>
            </a:r>
            <a:r>
              <a:rPr lang="en-AU" dirty="0"/>
              <a:t>, pronounced </a:t>
            </a:r>
            <a:r>
              <a:rPr lang="en-AU" i="1" dirty="0"/>
              <a:t>“</a:t>
            </a:r>
            <a:r>
              <a:rPr lang="en-AU" i="1" dirty="0" err="1"/>
              <a:t>mah-oo</a:t>
            </a:r>
            <a:r>
              <a:rPr lang="en-AU" i="1" dirty="0"/>
              <a:t>”</a:t>
            </a:r>
            <a:r>
              <a:rPr lang="en-AU" dirty="0"/>
              <a:t>, means  </a:t>
            </a:r>
            <a:r>
              <a:rPr lang="en-AU" i="1" dirty="0"/>
              <a:t>“want”, </a:t>
            </a:r>
            <a:r>
              <a:rPr lang="en-AU" dirty="0"/>
              <a:t>so another way to remember the word for </a:t>
            </a:r>
            <a:r>
              <a:rPr lang="en-AU" i="1" dirty="0"/>
              <a:t>“tiger” </a:t>
            </a:r>
            <a:r>
              <a:rPr lang="en-AU" dirty="0"/>
              <a:t>is to translate “Harry wants …” which becomes </a:t>
            </a:r>
            <a:r>
              <a:rPr lang="en-AU" b="1" i="1" dirty="0"/>
              <a:t>“Hari </a:t>
            </a:r>
            <a:r>
              <a:rPr lang="en-AU" b="1" i="1" dirty="0" err="1"/>
              <a:t>mau</a:t>
            </a:r>
            <a:r>
              <a:rPr lang="en-AU" b="1" i="1" dirty="0"/>
              <a:t> …”</a:t>
            </a:r>
            <a:r>
              <a:rPr lang="en-AU" dirty="0"/>
              <a:t>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93" y="3186597"/>
            <a:ext cx="2506630" cy="3699805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871316" y="2814220"/>
            <a:ext cx="3693111" cy="1979721"/>
          </a:xfrm>
          <a:prstGeom prst="cloudCallout">
            <a:avLst>
              <a:gd name="adj1" fmla="val -79967"/>
              <a:gd name="adj2" fmla="val -2230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96940" y="3186597"/>
            <a:ext cx="240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“</a:t>
            </a:r>
            <a:r>
              <a:rPr lang="en-AU" b="1" i="1" dirty="0" err="1"/>
              <a:t>Saya</a:t>
            </a:r>
            <a:r>
              <a:rPr lang="en-AU" b="1" i="1" dirty="0"/>
              <a:t> </a:t>
            </a:r>
            <a:r>
              <a:rPr lang="en-AU" b="1" i="1" dirty="0" err="1"/>
              <a:t>mau</a:t>
            </a:r>
            <a:r>
              <a:rPr lang="en-AU" b="1" i="1" dirty="0"/>
              <a:t> harimau!”</a:t>
            </a:r>
            <a:endParaRPr lang="en-US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45" y="3501679"/>
            <a:ext cx="977653" cy="114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09" y="5036499"/>
            <a:ext cx="3592018" cy="2394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9" y="3495980"/>
            <a:ext cx="3081038" cy="30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harimau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14" y="2003178"/>
            <a:ext cx="10955043" cy="4351338"/>
          </a:xfrm>
        </p:spPr>
        <p:txBody>
          <a:bodyPr/>
          <a:lstStyle/>
          <a:p>
            <a:r>
              <a:rPr lang="en-AU" dirty="0"/>
              <a:t>When it comes to Indonesian, are you a </a:t>
            </a:r>
            <a:r>
              <a:rPr lang="en-AU" b="1" i="1" dirty="0"/>
              <a:t>“</a:t>
            </a:r>
            <a:r>
              <a:rPr lang="en-AU" b="1" i="1" dirty="0" err="1"/>
              <a:t>harimau</a:t>
            </a:r>
            <a:r>
              <a:rPr lang="en-AU" b="1" i="1" dirty="0"/>
              <a:t>” </a:t>
            </a:r>
            <a:r>
              <a:rPr lang="en-AU" dirty="0"/>
              <a:t>or just a </a:t>
            </a:r>
            <a:r>
              <a:rPr lang="en-AU" b="1" i="1" dirty="0"/>
              <a:t>“</a:t>
            </a:r>
            <a:r>
              <a:rPr lang="en-AU" b="1" i="1" dirty="0" err="1"/>
              <a:t>kucing</a:t>
            </a:r>
            <a:r>
              <a:rPr lang="en-AU" b="1" i="1" dirty="0"/>
              <a:t>” </a:t>
            </a:r>
            <a:r>
              <a:rPr lang="en-AU" dirty="0"/>
              <a:t>?</a:t>
            </a:r>
          </a:p>
          <a:p>
            <a:r>
              <a:rPr lang="en-AU" dirty="0"/>
              <a:t>You have to earn your stripes to succeed in Indonesian!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" y="121734"/>
            <a:ext cx="1545823" cy="1812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2726" y="121734"/>
            <a:ext cx="1580599" cy="1812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2" y="2894121"/>
            <a:ext cx="2792892" cy="386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0" y="3363858"/>
            <a:ext cx="1629977" cy="1629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33" y="3421883"/>
            <a:ext cx="1745922" cy="3338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11" y="3421883"/>
            <a:ext cx="1901640" cy="16299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934">
            <a:off x="7868759" y="3978520"/>
            <a:ext cx="904225" cy="5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2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129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harimau</vt:lpstr>
      <vt:lpstr>harimau</vt:lpstr>
      <vt:lpstr>harimau</vt:lpstr>
      <vt:lpstr>harimau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41</cp:revision>
  <dcterms:created xsi:type="dcterms:W3CDTF">2016-04-10T22:18:35Z</dcterms:created>
  <dcterms:modified xsi:type="dcterms:W3CDTF">2016-08-23T08:33:06Z</dcterms:modified>
</cp:coreProperties>
</file>