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60" d="100"/>
          <a:sy n="60" d="100"/>
        </p:scale>
        <p:origin x="240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8/05/2016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harga</a:t>
            </a:r>
            <a:r>
              <a:rPr lang="en-AU" sz="8000" b="1" dirty="0" smtClean="0"/>
              <a:t> pas</a:t>
            </a:r>
            <a:endParaRPr lang="en-AU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4653" y="1765099"/>
            <a:ext cx="7331686" cy="4603617"/>
          </a:xfr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h</a:t>
            </a:r>
            <a:r>
              <a:rPr lang="en-AU" sz="8000" b="1" dirty="0" err="1" smtClean="0"/>
              <a:t>arga</a:t>
            </a:r>
            <a:r>
              <a:rPr lang="en-AU" sz="8000" b="1" dirty="0" smtClean="0"/>
              <a:t> pas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517968"/>
            <a:ext cx="11376526" cy="5268912"/>
          </a:xfrm>
        </p:spPr>
        <p:txBody>
          <a:bodyPr>
            <a:normAutofit/>
          </a:bodyPr>
          <a:lstStyle/>
          <a:p>
            <a:r>
              <a:rPr lang="en-AU" sz="4000" b="1" i="1" dirty="0" smtClean="0"/>
              <a:t> “</a:t>
            </a:r>
            <a:r>
              <a:rPr lang="en-AU" sz="4000" b="1" i="1" dirty="0" err="1" smtClean="0"/>
              <a:t>harga</a:t>
            </a:r>
            <a:r>
              <a:rPr lang="en-AU" sz="4000" b="1" i="1" dirty="0" smtClean="0"/>
              <a:t> pas” </a:t>
            </a:r>
            <a:r>
              <a:rPr lang="en-AU" sz="4000" dirty="0" smtClean="0"/>
              <a:t>is the Indonesian word for </a:t>
            </a:r>
            <a:r>
              <a:rPr lang="en-AU" sz="4000" i="1" dirty="0" smtClean="0"/>
              <a:t>“fixed price”. </a:t>
            </a:r>
          </a:p>
          <a:p>
            <a:pPr algn="just"/>
            <a:r>
              <a:rPr lang="en-AU" sz="4000" dirty="0" smtClean="0"/>
              <a:t>In Indonesia you normally only pay fixed prices at department stores, supermarkets and chain-stores. At smaller stores and businesses you can often bargain for a better price.</a:t>
            </a:r>
            <a:endParaRPr lang="en-AU" sz="4000" b="1" i="1" dirty="0" smtClean="0"/>
          </a:p>
          <a:p>
            <a:pPr marL="0" indent="0">
              <a:buNone/>
            </a:pPr>
            <a:r>
              <a:rPr lang="en-AU" sz="4000" b="1" i="1" dirty="0" smtClean="0"/>
              <a:t>   </a:t>
            </a:r>
            <a:endParaRPr lang="en-AU" sz="4000" i="1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93" y="4590055"/>
            <a:ext cx="2387301" cy="2196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0882" y="4387082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harga pas</vt:lpstr>
      <vt:lpstr>harga pas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37</cp:revision>
  <dcterms:created xsi:type="dcterms:W3CDTF">2016-04-10T22:18:35Z</dcterms:created>
  <dcterms:modified xsi:type="dcterms:W3CDTF">2016-05-08T09:45:37Z</dcterms:modified>
</cp:coreProperties>
</file>