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5" d="100"/>
          <a:sy n="105" d="100"/>
        </p:scale>
        <p:origin x="79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EE11A-758F-41C7-B1CE-ED1BF33D1C39}" type="datetimeFigureOut">
              <a:rPr lang="en-US" smtClean="0"/>
              <a:t>30-Sep-16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BAAE2-59A3-4BF9-BB0B-FE7AFA7F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BAAE2-59A3-4BF9-BB0B-FE7AFA7FCE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7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got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35" y="890793"/>
            <a:ext cx="6588340" cy="3709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25" y="4281237"/>
            <a:ext cx="2397008" cy="2397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960">
            <a:off x="419095" y="2660502"/>
            <a:ext cx="2608935" cy="3797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875" y="1732084"/>
            <a:ext cx="2410161" cy="22863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85" y="3933306"/>
            <a:ext cx="6443541" cy="2496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297">
            <a:off x="232302" y="507876"/>
            <a:ext cx="3817564" cy="24456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768" y="56703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45" y="1036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got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68" y="1285797"/>
            <a:ext cx="116332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I’ll bet you’re thinking that </a:t>
            </a:r>
            <a:r>
              <a:rPr lang="en-AU" sz="4000" b="1" i="1" dirty="0"/>
              <a:t>“got”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</a:t>
            </a:r>
            <a:r>
              <a:rPr lang="en-AU" sz="4000" b="1" i="1" dirty="0"/>
              <a:t> </a:t>
            </a:r>
            <a:r>
              <a:rPr lang="en-AU" sz="4000" i="1" dirty="0"/>
              <a:t>“got”</a:t>
            </a:r>
            <a:r>
              <a:rPr lang="en-AU" sz="4000" dirty="0"/>
              <a:t>, means </a:t>
            </a:r>
            <a:r>
              <a:rPr lang="en-AU" sz="4000" i="1" dirty="0"/>
              <a:t>“to have”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or is the abbreviation for </a:t>
            </a:r>
            <a:r>
              <a:rPr lang="en-AU" sz="4000" i="1" dirty="0"/>
              <a:t>“Game of Thrones” (</a:t>
            </a:r>
            <a:r>
              <a:rPr lang="en-AU" sz="4000" i="1" dirty="0" err="1"/>
              <a:t>GoT</a:t>
            </a:r>
            <a:r>
              <a:rPr lang="en-AU" sz="4000" i="1" dirty="0"/>
              <a:t>) </a:t>
            </a:r>
            <a:r>
              <a:rPr lang="en-AU" sz="4000" dirty="0"/>
              <a:t>in Indonesian, right?</a:t>
            </a:r>
          </a:p>
          <a:p>
            <a:pPr algn="just"/>
            <a:r>
              <a:rPr lang="en-AU" sz="4000" dirty="0"/>
              <a:t>Well, you’re wrong, so I’ve </a:t>
            </a:r>
            <a:r>
              <a:rPr lang="en-AU" sz="4000" i="1" dirty="0"/>
              <a:t>“got” </a:t>
            </a:r>
            <a:r>
              <a:rPr lang="en-AU" sz="4000" dirty="0"/>
              <a:t>you there!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“got” </a:t>
            </a:r>
            <a:r>
              <a:rPr lang="en-AU" sz="4000" dirty="0"/>
              <a:t>actually means </a:t>
            </a:r>
            <a:r>
              <a:rPr lang="en-AU" sz="4000" i="1" dirty="0"/>
              <a:t>“sewer” </a:t>
            </a:r>
            <a:r>
              <a:rPr lang="en-AU" sz="4000" dirty="0"/>
              <a:t>in Indonesian.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18" y="4318318"/>
            <a:ext cx="2539682" cy="2539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68" y="4839731"/>
            <a:ext cx="2714855" cy="1714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1" y="4839731"/>
            <a:ext cx="1779279" cy="1779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5" y="3939831"/>
            <a:ext cx="3608033" cy="32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4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got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46" y="1108243"/>
            <a:ext cx="116332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As a legacy of Dutch colonisation, Indonesia has not </a:t>
            </a:r>
            <a:r>
              <a:rPr lang="en-AU" sz="4000" i="1" dirty="0"/>
              <a:t>“got” </a:t>
            </a:r>
            <a:r>
              <a:rPr lang="en-AU" sz="4000" dirty="0"/>
              <a:t>deep underground sewerage networks like we have in Australia. They rely more on large, wide open sewerage canals or drains located under footpaths.</a:t>
            </a:r>
          </a:p>
          <a:p>
            <a:pPr algn="just"/>
            <a:r>
              <a:rPr lang="en-AU" sz="4000" dirty="0"/>
              <a:t>A common problem in Indonesia is that people tend to fall into these drains when a slab of concrete footpath goes missing. So, you’ve </a:t>
            </a:r>
            <a:r>
              <a:rPr lang="en-AU" sz="4000" i="1" dirty="0"/>
              <a:t>“got” </a:t>
            </a:r>
            <a:r>
              <a:rPr lang="en-AU" sz="4000" dirty="0"/>
              <a:t>to be careful when walking poorly-lit streets at night in Indonesia or you might find yourself up to your neck in </a:t>
            </a:r>
            <a:r>
              <a:rPr lang="en-AU" sz="4000" b="1" dirty="0"/>
              <a:t>#*IT</a:t>
            </a:r>
            <a:r>
              <a:rPr lang="en-AU" sz="4000" dirty="0"/>
              <a:t> !!!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79" y="153409"/>
            <a:ext cx="1774140" cy="101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106" y="153409"/>
            <a:ext cx="1774140" cy="1018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39" y="6048939"/>
            <a:ext cx="2848807" cy="8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4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got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46" y="1108243"/>
            <a:ext cx="11633200" cy="5268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4000" dirty="0"/>
              <a:t>In Indonesia, you cannot </a:t>
            </a:r>
            <a:r>
              <a:rPr lang="en-AU" sz="4000" i="1" dirty="0"/>
              <a:t>“sewer” </a:t>
            </a:r>
            <a:r>
              <a:rPr lang="en-AU" sz="4000" dirty="0"/>
              <a:t>local government  authority in court for damages if you fall into a </a:t>
            </a:r>
            <a:r>
              <a:rPr lang="en-AU" sz="4000" b="1" i="1" dirty="0"/>
              <a:t>“got”. </a:t>
            </a:r>
            <a:r>
              <a:rPr lang="en-AU" sz="4000" dirty="0"/>
              <a:t>The judge would simply say,</a:t>
            </a:r>
            <a:r>
              <a:rPr lang="en-AU" sz="4000" i="1" dirty="0"/>
              <a:t> “You’ve </a:t>
            </a:r>
            <a:r>
              <a:rPr lang="en-AU" sz="4000" b="1" i="1" dirty="0"/>
              <a:t>‘got’ </a:t>
            </a:r>
            <a:r>
              <a:rPr lang="en-AU" sz="4000" i="1" dirty="0"/>
              <a:t>to be more careful !”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6915705" y="3219121"/>
            <a:ext cx="2631997" cy="1521091"/>
          </a:xfrm>
          <a:prstGeom prst="wedgeEllipseCallout">
            <a:avLst>
              <a:gd name="adj1" fmla="val 86421"/>
              <a:gd name="adj2" fmla="val 1522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51850" y="3518001"/>
            <a:ext cx="2167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Next time, you’ve </a:t>
            </a:r>
            <a:r>
              <a:rPr lang="en-AU" b="1" i="1" dirty="0"/>
              <a:t>“got” </a:t>
            </a:r>
            <a:r>
              <a:rPr lang="en-AU" i="1" dirty="0"/>
              <a:t>to watch your step! Case dismissed!</a:t>
            </a:r>
            <a:endParaRPr lang="en-US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16" y="2877922"/>
            <a:ext cx="3098060" cy="3750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05" y="2894055"/>
            <a:ext cx="2533095" cy="3996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404" y="2740599"/>
            <a:ext cx="788096" cy="709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94" y="2894055"/>
            <a:ext cx="610218" cy="864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492" y="2894055"/>
            <a:ext cx="614352" cy="864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1389">
            <a:off x="9774782" y="5125099"/>
            <a:ext cx="126687" cy="153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2843" y="4892527"/>
            <a:ext cx="3898013" cy="131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0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212</Words>
  <Application>Microsoft Office PowerPoint</Application>
  <PresentationFormat>Widescreen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got</vt:lpstr>
      <vt:lpstr>got</vt:lpstr>
      <vt:lpstr>got</vt:lpstr>
      <vt:lpstr>got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2016-09-30T05:12:39Z</dcterms:modified>
</cp:coreProperties>
</file>