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goblok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7" y="1653010"/>
            <a:ext cx="2237333" cy="202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8613">
            <a:off x="1954335" y="3110696"/>
            <a:ext cx="2778020" cy="2194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4889408"/>
            <a:ext cx="2595609" cy="1564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07" y="4208015"/>
            <a:ext cx="2854171" cy="2854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4" y="2005096"/>
            <a:ext cx="3103185" cy="1888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8396">
            <a:off x="8819957" y="594193"/>
            <a:ext cx="2898473" cy="28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goblok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968"/>
            <a:ext cx="609945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i="1" dirty="0"/>
              <a:t>“Go Block” </a:t>
            </a:r>
            <a:r>
              <a:rPr lang="en-AU" sz="4000" dirty="0"/>
              <a:t>is the new advertising slogan for </a:t>
            </a:r>
            <a:r>
              <a:rPr lang="en-AU" sz="4000" b="1" i="1" dirty="0"/>
              <a:t>Lego</a:t>
            </a:r>
            <a:r>
              <a:rPr lang="en-AU" sz="4000" dirty="0"/>
              <a:t>, right?</a:t>
            </a:r>
          </a:p>
          <a:p>
            <a:pPr algn="just"/>
            <a:r>
              <a:rPr lang="en-AU" sz="4000" dirty="0"/>
              <a:t>Sorry to disappoint you, but </a:t>
            </a:r>
            <a:r>
              <a:rPr lang="en-AU" sz="4000" b="1" i="1" dirty="0"/>
              <a:t>“</a:t>
            </a:r>
            <a:r>
              <a:rPr lang="en-AU" sz="4000" b="1" i="1" dirty="0" err="1"/>
              <a:t>goblok</a:t>
            </a:r>
            <a:r>
              <a:rPr lang="en-AU" sz="4000" b="1" i="1" dirty="0"/>
              <a:t>” </a:t>
            </a:r>
            <a:r>
              <a:rPr lang="en-AU" sz="4000" i="1" dirty="0"/>
              <a:t>, pronounced  “</a:t>
            </a:r>
            <a:r>
              <a:rPr lang="en-AU" sz="4000" i="1" dirty="0" err="1"/>
              <a:t>gor</a:t>
            </a:r>
            <a:r>
              <a:rPr lang="en-AU" sz="4000" i="1" dirty="0"/>
              <a:t>-block”,</a:t>
            </a:r>
            <a:r>
              <a:rPr lang="en-AU" sz="4000" b="1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“idiot”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8" y="298766"/>
            <a:ext cx="1219202" cy="121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89" y="36672"/>
            <a:ext cx="18097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8" y="1799273"/>
            <a:ext cx="2571023" cy="48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goblok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968"/>
            <a:ext cx="110798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There have been many famous knuckleheads or </a:t>
            </a:r>
            <a:r>
              <a:rPr lang="en-AU" sz="4000" b="1" i="1" dirty="0"/>
              <a:t>“</a:t>
            </a:r>
            <a:r>
              <a:rPr lang="en-AU" sz="4000" b="1" i="1" dirty="0" err="1"/>
              <a:t>goblok-goblok</a:t>
            </a:r>
            <a:r>
              <a:rPr lang="en-AU" sz="4000" b="1" i="1" dirty="0"/>
              <a:t>”</a:t>
            </a:r>
            <a:r>
              <a:rPr lang="en-AU" sz="4000" dirty="0"/>
              <a:t> in history but few can surpass </a:t>
            </a:r>
            <a:r>
              <a:rPr lang="en-AU" sz="4000" i="1" dirty="0"/>
              <a:t>The Three Stooges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8" y="298766"/>
            <a:ext cx="1219202" cy="121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0" y="0"/>
            <a:ext cx="18097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0" y="2755310"/>
            <a:ext cx="6715880" cy="3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goblok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968"/>
            <a:ext cx="110798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Just ask Curly ... I’m </a:t>
            </a:r>
            <a:r>
              <a:rPr lang="en-AU" sz="4000" i="1" dirty="0"/>
              <a:t>‘</a:t>
            </a:r>
            <a:r>
              <a:rPr lang="en-AU" sz="4000" i="1" dirty="0" err="1"/>
              <a:t>soiten</a:t>
            </a:r>
            <a:r>
              <a:rPr lang="en-AU" sz="4000" i="1" dirty="0"/>
              <a:t>’ </a:t>
            </a:r>
            <a:r>
              <a:rPr lang="en-AU" sz="4000" dirty="0"/>
              <a:t>he’ll agree!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8" y="298766"/>
            <a:ext cx="1219202" cy="1219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0" y="0"/>
            <a:ext cx="1809750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9" y="2781810"/>
            <a:ext cx="7911111" cy="40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26" y="1356189"/>
            <a:ext cx="2401162" cy="14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0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goblok</vt:lpstr>
      <vt:lpstr>goblok</vt:lpstr>
      <vt:lpstr>goblok</vt:lpstr>
      <vt:lpstr>goblok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40</cp:revision>
  <dcterms:created xsi:type="dcterms:W3CDTF">2016-04-10T22:18:35Z</dcterms:created>
  <dcterms:modified xsi:type="dcterms:W3CDTF">2016-09-07T10:16:51Z</dcterms:modified>
</cp:coreProperties>
</file>