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gambar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1" y="-538188"/>
            <a:ext cx="2503504" cy="2503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9" y="4049242"/>
            <a:ext cx="2706765" cy="1488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1" y="1441611"/>
            <a:ext cx="2617988" cy="143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6" y="5228635"/>
            <a:ext cx="2950227" cy="1622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8" y="2798219"/>
            <a:ext cx="2417567" cy="1329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8" y="1532863"/>
            <a:ext cx="2589742" cy="1934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89" y="-448835"/>
            <a:ext cx="4857750" cy="323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90" y="1125112"/>
            <a:ext cx="3227819" cy="2151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1" y="3452030"/>
            <a:ext cx="2981048" cy="1987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721">
            <a:off x="3873171" y="5222285"/>
            <a:ext cx="3102387" cy="1287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32" y="2055809"/>
            <a:ext cx="3139593" cy="2090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9" y="4033823"/>
            <a:ext cx="2802606" cy="805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804">
            <a:off x="7233749" y="4945283"/>
            <a:ext cx="2561879" cy="1707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700">
            <a:off x="9478377" y="3342798"/>
            <a:ext cx="2508480" cy="987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878">
            <a:off x="8601689" y="3454848"/>
            <a:ext cx="3649422" cy="36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gambar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06" y="1517968"/>
            <a:ext cx="1132149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</a:t>
            </a:r>
            <a:r>
              <a:rPr lang="en-AU" sz="4000" b="1" i="1" dirty="0"/>
              <a:t>“gambar” </a:t>
            </a:r>
            <a:r>
              <a:rPr lang="en-AU" sz="4000" dirty="0"/>
              <a:t>, pronounced </a:t>
            </a:r>
            <a:r>
              <a:rPr lang="en-AU" sz="4000" i="1" dirty="0"/>
              <a:t>“gum-bar” </a:t>
            </a:r>
            <a:r>
              <a:rPr lang="en-AU" sz="4000" dirty="0"/>
              <a:t>is a packet of chewing gum in Indonesian, right? Sorry to bring you </a:t>
            </a:r>
            <a:r>
              <a:rPr lang="en-AU" sz="4000" i="1" dirty="0"/>
              <a:t>“unstuck”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but, as usual, you are incorrect.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“gambar” </a:t>
            </a:r>
            <a:r>
              <a:rPr lang="en-AU" sz="4000" dirty="0"/>
              <a:t>is a </a:t>
            </a:r>
            <a:r>
              <a:rPr lang="en-AU" sz="4000" i="1" dirty="0"/>
              <a:t>“drawing” </a:t>
            </a:r>
            <a:r>
              <a:rPr lang="en-AU" sz="4000" dirty="0"/>
              <a:t>and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menggambar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draw”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72" y="154506"/>
            <a:ext cx="1363462" cy="136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09">
            <a:off x="9431677" y="4161302"/>
            <a:ext cx="1737829" cy="2998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2" y="4944231"/>
            <a:ext cx="2320771" cy="18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gambar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2" y="1517968"/>
            <a:ext cx="1190791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Let’s </a:t>
            </a:r>
            <a:r>
              <a:rPr lang="en-AU" sz="4000" i="1" dirty="0"/>
              <a:t>“draw” </a:t>
            </a:r>
            <a:r>
              <a:rPr lang="en-AU" sz="4000" dirty="0"/>
              <a:t>on the experience we have gained through learning the </a:t>
            </a:r>
            <a:r>
              <a:rPr lang="en-AU" sz="4000" b="1" i="1" dirty="0"/>
              <a:t>Word of the Day </a:t>
            </a:r>
            <a:r>
              <a:rPr lang="en-AU" sz="4000" dirty="0"/>
              <a:t>to practise and improve our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72" y="154506"/>
            <a:ext cx="1363462" cy="136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09">
            <a:off x="9431677" y="4161302"/>
            <a:ext cx="1737829" cy="2998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7" y="3460997"/>
            <a:ext cx="3154533" cy="3154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54" y="3619500"/>
            <a:ext cx="3619500" cy="323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90" y="2738862"/>
            <a:ext cx="1407144" cy="11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gambar</vt:lpstr>
      <vt:lpstr>gambar</vt:lpstr>
      <vt:lpstr>gambar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2016-10-19T11:09:10Z</dcterms:modified>
</cp:coreProperties>
</file>