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133" autoAdjust="0"/>
  </p:normalViewPr>
  <p:slideViewPr>
    <p:cSldViewPr snapToGrid="0">
      <p:cViewPr varScale="1">
        <p:scale>
          <a:sx n="75" d="100"/>
          <a:sy n="75" d="100"/>
        </p:scale>
        <p:origin x="300" y="4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16/04/2016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diskon</a:t>
            </a:r>
            <a:endParaRPr lang="en-AU" sz="80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934" y="1505809"/>
            <a:ext cx="5658416" cy="50812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3200" y="1505809"/>
            <a:ext cx="7133080" cy="5706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 smtClean="0"/>
              <a:t>diskon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14912"/>
          </a:xfrm>
        </p:spPr>
        <p:txBody>
          <a:bodyPr>
            <a:normAutofit/>
          </a:bodyPr>
          <a:lstStyle/>
          <a:p>
            <a:r>
              <a:rPr lang="en-AU" sz="4000" dirty="0" smtClean="0"/>
              <a:t>Indonesians love a </a:t>
            </a:r>
            <a:r>
              <a:rPr lang="en-AU" sz="4000" b="1" i="1" dirty="0" smtClean="0"/>
              <a:t>“SALE”</a:t>
            </a:r>
            <a:r>
              <a:rPr lang="en-AU" sz="4000" dirty="0" smtClean="0"/>
              <a:t> so they’ve adopted that word from English!</a:t>
            </a:r>
            <a:endParaRPr lang="en-AU" sz="4000" dirty="0" smtClean="0"/>
          </a:p>
          <a:p>
            <a:r>
              <a:rPr lang="en-AU" sz="4000" b="1" i="1" dirty="0" smtClean="0"/>
              <a:t>“</a:t>
            </a:r>
            <a:r>
              <a:rPr lang="en-AU" sz="4000" b="1" i="1" dirty="0" err="1" smtClean="0"/>
              <a:t>diskon</a:t>
            </a:r>
            <a:r>
              <a:rPr lang="en-AU" sz="4000" b="1" i="1" dirty="0" smtClean="0"/>
              <a:t>”, </a:t>
            </a:r>
            <a:r>
              <a:rPr lang="en-AU" sz="4000" dirty="0" smtClean="0"/>
              <a:t>which means </a:t>
            </a:r>
            <a:r>
              <a:rPr lang="en-AU" sz="4000" b="1" i="1" dirty="0" smtClean="0"/>
              <a:t>“discount”, </a:t>
            </a:r>
            <a:r>
              <a:rPr lang="en-AU" sz="4000" dirty="0" smtClean="0"/>
              <a:t>has also been borrowed from English</a:t>
            </a:r>
            <a:endParaRPr lang="en-AU" sz="4000" b="1" i="1" dirty="0" smtClean="0"/>
          </a:p>
          <a:p>
            <a:r>
              <a:rPr lang="en-AU" sz="4000" dirty="0" smtClean="0"/>
              <a:t>I hope you’re not </a:t>
            </a:r>
            <a:r>
              <a:rPr lang="en-AU" sz="4000" b="1" i="1" dirty="0" err="1" smtClean="0"/>
              <a:t>diskontent</a:t>
            </a:r>
            <a:r>
              <a:rPr lang="en-AU" sz="4000" dirty="0" smtClean="0"/>
              <a:t> with the price you paid!!!</a:t>
            </a:r>
            <a:endParaRPr lang="en-AU" sz="4800" b="1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033" y="480060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41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diskon</vt:lpstr>
      <vt:lpstr>diskon</vt:lpstr>
    </vt:vector>
  </TitlesOfParts>
  <Company>Queensland Government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ATHANASIADIS, Jim</cp:lastModifiedBy>
  <cp:revision>12</cp:revision>
  <dcterms:created xsi:type="dcterms:W3CDTF">2016-04-10T22:18:35Z</dcterms:created>
  <dcterms:modified xsi:type="dcterms:W3CDTF">2016-04-16T07:34:07Z</dcterms:modified>
</cp:coreProperties>
</file>