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133" autoAdjust="0"/>
  </p:normalViewPr>
  <p:slideViewPr>
    <p:cSldViewPr snapToGrid="0">
      <p:cViewPr varScale="1">
        <p:scale>
          <a:sx n="105" d="100"/>
          <a:sy n="105" d="100"/>
        </p:scale>
        <p:origin x="79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5178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00336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47684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6571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750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803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367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1382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6906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9642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8708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DE2E-2F67-4BEB-A6EC-4B8C4A2DA493}" type="datetimeFigureOut">
              <a:rPr lang="en-AU" smtClean="0"/>
              <a:t>2/08/2016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E7DF3-7833-4E69-9C0A-277859E5E5A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24353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4814" y="827814"/>
            <a:ext cx="5202371" cy="52023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5557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1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daun</a:t>
            </a:r>
            <a:endParaRPr lang="en-AU" sz="80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320" y="3354123"/>
            <a:ext cx="3105150" cy="3362325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0763" y="846152"/>
            <a:ext cx="2200275" cy="28575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348857"/>
            <a:ext cx="4972050" cy="21907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625" y="589638"/>
            <a:ext cx="4746226" cy="253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2563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daun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78" y="1343349"/>
            <a:ext cx="11277599" cy="5268912"/>
          </a:xfrm>
        </p:spPr>
        <p:txBody>
          <a:bodyPr>
            <a:normAutofit/>
          </a:bodyPr>
          <a:lstStyle/>
          <a:p>
            <a:r>
              <a:rPr lang="en-AU" sz="4000" dirty="0"/>
              <a:t>I know exactly what you’re thinking … </a:t>
            </a:r>
            <a:r>
              <a:rPr lang="en-AU" sz="4000" b="1" i="1" dirty="0"/>
              <a:t>“</a:t>
            </a:r>
            <a:r>
              <a:rPr lang="en-AU" sz="4000" b="1" i="1" dirty="0" err="1"/>
              <a:t>daun</a:t>
            </a:r>
            <a:r>
              <a:rPr lang="en-AU" sz="4000" b="1" i="1" dirty="0"/>
              <a:t>” </a:t>
            </a:r>
            <a:r>
              <a:rPr lang="en-AU" sz="4000" dirty="0"/>
              <a:t>must mean </a:t>
            </a:r>
            <a:r>
              <a:rPr lang="en-AU" sz="4000" b="1" i="1" dirty="0"/>
              <a:t>“down” </a:t>
            </a:r>
            <a:r>
              <a:rPr lang="en-AU" sz="4000" dirty="0"/>
              <a:t>from the Coles jingle, </a:t>
            </a:r>
            <a:r>
              <a:rPr lang="en-AU" sz="4000" i="1" dirty="0"/>
              <a:t>“Down, down, the prices are down”</a:t>
            </a:r>
            <a:r>
              <a:rPr lang="en-AU" sz="4000" dirty="0"/>
              <a:t>.</a:t>
            </a:r>
          </a:p>
          <a:p>
            <a:r>
              <a:rPr lang="en-AU" sz="4000" dirty="0"/>
              <a:t>Sorry to let you </a:t>
            </a:r>
            <a:r>
              <a:rPr lang="en-AU" sz="4000" i="1" dirty="0"/>
              <a:t>“down” </a:t>
            </a:r>
            <a:r>
              <a:rPr lang="en-AU" sz="4000" dirty="0"/>
              <a:t>but </a:t>
            </a:r>
            <a:r>
              <a:rPr lang="en-AU" sz="4000" b="1" i="1" dirty="0"/>
              <a:t>“</a:t>
            </a:r>
            <a:r>
              <a:rPr lang="en-AU" sz="4000" b="1" i="1" dirty="0" err="1"/>
              <a:t>daun</a:t>
            </a:r>
            <a:r>
              <a:rPr lang="en-AU" sz="4000" b="1" i="1" dirty="0"/>
              <a:t>” </a:t>
            </a:r>
            <a:r>
              <a:rPr lang="en-AU" sz="4000" dirty="0"/>
              <a:t>means </a:t>
            </a:r>
            <a:r>
              <a:rPr lang="en-AU" sz="4000" i="1" dirty="0"/>
              <a:t>“leaves” </a:t>
            </a:r>
            <a:r>
              <a:rPr lang="en-AU" sz="4000" dirty="0"/>
              <a:t>in Indonesian.</a:t>
            </a:r>
          </a:p>
          <a:p>
            <a:endParaRPr lang="en-AU" sz="4000" i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707782" y="3673102"/>
            <a:ext cx="2810204" cy="355959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V="1">
            <a:off x="2326053" y="3690346"/>
            <a:ext cx="2657171" cy="367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423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0"/>
                <a:lumOff val="100000"/>
              </a:schemeClr>
            </a:gs>
            <a:gs pos="3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AU" sz="8000" b="1" dirty="0" err="1"/>
              <a:t>daun</a:t>
            </a:r>
            <a:endParaRPr lang="en-AU" sz="8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127" y="1589088"/>
            <a:ext cx="11419149" cy="5268912"/>
          </a:xfrm>
        </p:spPr>
        <p:txBody>
          <a:bodyPr>
            <a:normAutofit/>
          </a:bodyPr>
          <a:lstStyle/>
          <a:p>
            <a:r>
              <a:rPr lang="en-AU" sz="4000" dirty="0"/>
              <a:t>I really need to turn over a new leaf … these ones are  starting to get me </a:t>
            </a:r>
            <a:r>
              <a:rPr lang="en-AU" sz="4000" b="1" i="1" dirty="0"/>
              <a:t>“</a:t>
            </a:r>
            <a:r>
              <a:rPr lang="en-AU" sz="4000" b="1" i="1" dirty="0" err="1"/>
              <a:t>daun</a:t>
            </a:r>
            <a:r>
              <a:rPr lang="en-AU" sz="4000" b="1" i="1" dirty="0"/>
              <a:t>”</a:t>
            </a:r>
            <a:r>
              <a:rPr lang="en-AU" sz="4000" dirty="0"/>
              <a:t>!</a:t>
            </a:r>
          </a:p>
          <a:p>
            <a:pPr marL="0" indent="0">
              <a:buNone/>
            </a:pPr>
            <a:endParaRPr lang="en-AU" sz="4000" i="1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941361"/>
            <a:ext cx="4391025" cy="328612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135702" y="2941361"/>
            <a:ext cx="4439298" cy="3286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8876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71</Words>
  <Application>Microsoft Office PowerPoint</Application>
  <PresentationFormat>Widescreen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daun</vt:lpstr>
      <vt:lpstr>daun</vt:lpstr>
      <vt:lpstr>daun</vt:lpstr>
    </vt:vector>
  </TitlesOfParts>
  <Company>Queensland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ATHANASIADIS, Jim</dc:creator>
  <cp:lastModifiedBy>JIM</cp:lastModifiedBy>
  <cp:revision>36</cp:revision>
  <dcterms:created xsi:type="dcterms:W3CDTF">2016-04-10T22:18:35Z</dcterms:created>
  <dcterms:modified xsi:type="dcterms:W3CDTF">2016-08-02T11:17:06Z</dcterms:modified>
</cp:coreProperties>
</file>