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6944-D481-4C3E-A106-87269D6ED99C}" type="datetimeFigureOut">
              <a:rPr lang="en-US" smtClean="0"/>
              <a:t>26-Sep-16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16E89-0718-444D-8537-68E7005D0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6E89-0718-444D-8537-68E7005D0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6E89-0718-444D-8537-68E7005D0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16E89-0718-444D-8537-68E7005D0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gi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  <p:pic>
        <p:nvPicPr>
          <p:cNvPr id="8" name="Where Is The Lo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763.2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956" y="5201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damai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8097" y="549732"/>
            <a:ext cx="3417903" cy="613338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58" y="1844941"/>
            <a:ext cx="544191" cy="5236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93" y="1891935"/>
            <a:ext cx="476971" cy="45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60" y="1603899"/>
            <a:ext cx="3810000" cy="381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35" y="1844941"/>
            <a:ext cx="567894" cy="475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1038" y="1909999"/>
            <a:ext cx="481826" cy="4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16" y="1517968"/>
            <a:ext cx="1164996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damai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“dumb-eye”</a:t>
            </a:r>
            <a:r>
              <a:rPr lang="en-AU" sz="4000" dirty="0"/>
              <a:t>, means </a:t>
            </a:r>
            <a:r>
              <a:rPr lang="en-AU" sz="4000" i="1" dirty="0"/>
              <a:t>“dummy” </a:t>
            </a:r>
            <a:r>
              <a:rPr lang="en-AU" sz="4000" dirty="0"/>
              <a:t>or </a:t>
            </a:r>
            <a:r>
              <a:rPr lang="en-AU" sz="4000" i="1" dirty="0"/>
              <a:t>“idiot” </a:t>
            </a:r>
            <a:r>
              <a:rPr lang="en-AU" sz="4000" dirty="0"/>
              <a:t>in Indonesian, right? Incorrect … the word for </a:t>
            </a:r>
            <a:r>
              <a:rPr lang="en-AU" sz="4000" i="1" dirty="0"/>
              <a:t>“idiot” </a:t>
            </a:r>
            <a:r>
              <a:rPr lang="en-AU" sz="4000" dirty="0"/>
              <a:t>is </a:t>
            </a:r>
            <a:r>
              <a:rPr lang="en-AU" sz="4000" b="1" i="1" dirty="0"/>
              <a:t>“</a:t>
            </a:r>
            <a:r>
              <a:rPr lang="en-AU" sz="4000" b="1" i="1" dirty="0" err="1"/>
              <a:t>goblok</a:t>
            </a:r>
            <a:r>
              <a:rPr lang="en-AU" sz="4000" b="1" i="1" dirty="0"/>
              <a:t>”</a:t>
            </a:r>
            <a:r>
              <a:rPr lang="en-AU" sz="4000" dirty="0"/>
              <a:t>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damai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“peace”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86" y="147710"/>
            <a:ext cx="1877290" cy="1542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97" y="4152424"/>
            <a:ext cx="5089437" cy="2211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6" y="4080121"/>
            <a:ext cx="3086532" cy="2777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54" y="3737500"/>
            <a:ext cx="1652704" cy="29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6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362" y="1415857"/>
            <a:ext cx="10799438" cy="5268912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All the trouble in the world has me questioning, </a:t>
            </a:r>
            <a:r>
              <a:rPr lang="en-AU" sz="4000" b="1" i="1" dirty="0"/>
              <a:t>“Where is the love?”</a:t>
            </a:r>
          </a:p>
          <a:p>
            <a:endParaRPr lang="en-AU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1" y="2741420"/>
            <a:ext cx="2234753" cy="40048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54" y="74406"/>
            <a:ext cx="1784011" cy="14435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9" y="161131"/>
            <a:ext cx="1485900" cy="1733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76" y="2226808"/>
            <a:ext cx="1722546" cy="17225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877" y="4314921"/>
            <a:ext cx="2188836" cy="22829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01" y="1905134"/>
            <a:ext cx="2573347" cy="11151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70" y="3340327"/>
            <a:ext cx="5676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damai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13" y="1389224"/>
            <a:ext cx="769299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One way of making the world more </a:t>
            </a:r>
            <a:r>
              <a:rPr lang="en-AU" sz="4000" b="1" i="1" dirty="0"/>
              <a:t>“</a:t>
            </a:r>
            <a:r>
              <a:rPr lang="en-AU" sz="4000" b="1" i="1" dirty="0" err="1"/>
              <a:t>damai</a:t>
            </a:r>
            <a:r>
              <a:rPr lang="en-AU" sz="4000" b="1" i="1" dirty="0"/>
              <a:t>” </a:t>
            </a:r>
            <a:r>
              <a:rPr lang="en-AU" sz="4000" dirty="0"/>
              <a:t>is by having leaders who build bridges, not walls! </a:t>
            </a:r>
            <a:endParaRPr lang="en-AU" sz="4000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9" y="40415"/>
            <a:ext cx="2062578" cy="1650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2998" y="65460"/>
            <a:ext cx="2087733" cy="1650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3" y="3064742"/>
            <a:ext cx="5054981" cy="3793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625" y="4143884"/>
            <a:ext cx="417017" cy="3659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48" y="4140441"/>
            <a:ext cx="441087" cy="369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8" y="2272683"/>
            <a:ext cx="3954664" cy="46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6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93</Words>
  <Application>Microsoft Office PowerPoint</Application>
  <PresentationFormat>Widescreen</PresentationFormat>
  <Paragraphs>11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damai</vt:lpstr>
      <vt:lpstr>damai</vt:lpstr>
      <vt:lpstr>damai</vt:lpstr>
      <vt:lpstr>damai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41</cp:revision>
  <dcterms:created xsi:type="dcterms:W3CDTF">2016-04-10T22:18:35Z</dcterms:created>
  <dcterms:modified xsi:type="dcterms:W3CDTF">2016-09-26T12:29:26Z</dcterms:modified>
</cp:coreProperties>
</file>