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25/09/2016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cumi-cumi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6" y="3900263"/>
            <a:ext cx="4206248" cy="26700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3" y="1027906"/>
            <a:ext cx="4412203" cy="243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7" y="1618702"/>
            <a:ext cx="3634036" cy="2586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28" y="4384314"/>
            <a:ext cx="3339487" cy="2337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05" y="1618702"/>
            <a:ext cx="2692708" cy="2067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66" y="3686007"/>
            <a:ext cx="3306747" cy="33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cumi-cumi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08" y="1517968"/>
            <a:ext cx="8664607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dirty="0"/>
              <a:t>In a previous </a:t>
            </a:r>
            <a:r>
              <a:rPr lang="en-AU" sz="4000" b="1" i="1" dirty="0"/>
              <a:t>WOTD </a:t>
            </a:r>
            <a:r>
              <a:rPr lang="en-AU" sz="4000" dirty="0"/>
              <a:t>you already learnt that </a:t>
            </a:r>
            <a:r>
              <a:rPr lang="en-AU" sz="4000" b="1" i="1" dirty="0"/>
              <a:t>“mi” </a:t>
            </a:r>
            <a:r>
              <a:rPr lang="en-AU" sz="4000" dirty="0"/>
              <a:t>is the word for </a:t>
            </a:r>
            <a:r>
              <a:rPr lang="en-AU" sz="4000" i="1" dirty="0"/>
              <a:t>“noodles” </a:t>
            </a:r>
            <a:r>
              <a:rPr lang="en-AU" sz="4000" dirty="0"/>
              <a:t>in Indonesian. Do you remember </a:t>
            </a:r>
            <a:r>
              <a:rPr lang="en-AU" sz="4000" b="1" i="1" dirty="0"/>
              <a:t>“mi”</a:t>
            </a:r>
            <a:r>
              <a:rPr lang="en-AU" sz="4000" dirty="0"/>
              <a:t>???</a:t>
            </a:r>
          </a:p>
          <a:p>
            <a:pPr algn="just"/>
            <a:r>
              <a:rPr lang="en-AU" sz="4000" dirty="0"/>
              <a:t>It is then only logical to assume that </a:t>
            </a:r>
            <a:r>
              <a:rPr lang="en-AU" sz="4000" b="1" i="1" dirty="0"/>
              <a:t>“</a:t>
            </a:r>
            <a:r>
              <a:rPr lang="en-AU" sz="4000" b="1" i="1" dirty="0" err="1"/>
              <a:t>cumi-cumi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</a:t>
            </a:r>
            <a:r>
              <a:rPr lang="en-AU" sz="4000" b="1" i="1" dirty="0"/>
              <a:t> </a:t>
            </a:r>
            <a:r>
              <a:rPr lang="en-AU" sz="4000" i="1" dirty="0"/>
              <a:t>“chew-me </a:t>
            </a:r>
            <a:r>
              <a:rPr lang="en-AU" sz="4000" i="1" dirty="0" err="1"/>
              <a:t>chew-me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means to </a:t>
            </a:r>
            <a:r>
              <a:rPr lang="en-AU" sz="4000" i="1" dirty="0"/>
              <a:t>“continually chew on noodles”</a:t>
            </a:r>
            <a:r>
              <a:rPr lang="en-AU" sz="4000" dirty="0"/>
              <a:t>, right? </a:t>
            </a:r>
          </a:p>
          <a:p>
            <a:pPr algn="just"/>
            <a:r>
              <a:rPr lang="en-AU" sz="4000" dirty="0"/>
              <a:t>Sorry to disappoint you, but </a:t>
            </a:r>
            <a:r>
              <a:rPr lang="en-AU" sz="4000" b="1" i="1" dirty="0"/>
              <a:t>“</a:t>
            </a:r>
            <a:r>
              <a:rPr lang="en-AU" sz="4000" b="1" i="1" dirty="0" err="1"/>
              <a:t>cumi-cumi</a:t>
            </a:r>
            <a:r>
              <a:rPr lang="en-AU" sz="4000" b="1" i="1" dirty="0"/>
              <a:t>”</a:t>
            </a:r>
            <a:r>
              <a:rPr lang="en-AU" sz="4000" dirty="0"/>
              <a:t> has nothing at all to do with the chewing of noodles or of anything else!</a:t>
            </a:r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15" y="3302492"/>
            <a:ext cx="2997917" cy="3421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15" y="1730867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33" y="3746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cumi-cumi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08" y="1517968"/>
            <a:ext cx="1125688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In actual fact,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cumi-cumi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“squid” </a:t>
            </a:r>
            <a:r>
              <a:rPr lang="en-AU" sz="4000" dirty="0"/>
              <a:t>in Indonesian. </a:t>
            </a:r>
            <a:endParaRPr lang="en-AU" sz="4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12" y="4496991"/>
            <a:ext cx="3619500" cy="220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63293">
            <a:off x="5939834" y="1376760"/>
            <a:ext cx="6096000" cy="381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2105">
            <a:off x="1633854" y="80155"/>
            <a:ext cx="2095702" cy="12675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89" y="3995223"/>
            <a:ext cx="4981575" cy="293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" y="2772411"/>
            <a:ext cx="2880358" cy="4014469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835608" y="2361731"/>
            <a:ext cx="3511926" cy="1989601"/>
          </a:xfrm>
          <a:prstGeom prst="cloudCallout">
            <a:avLst>
              <a:gd name="adj1" fmla="val -88333"/>
              <a:gd name="adj2" fmla="val -978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8026" y="2681597"/>
            <a:ext cx="239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i="1" dirty="0"/>
              <a:t>It’s difficult to imagine how I could possibly have evolved from such a simple life form!!!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188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45" y="1628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cumi-cumi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1" y="1276653"/>
            <a:ext cx="11540972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Indonesians enjoy a wide variety of tasty </a:t>
            </a:r>
            <a:r>
              <a:rPr lang="en-AU" sz="4000" b="1" i="1" dirty="0"/>
              <a:t>“</a:t>
            </a:r>
            <a:r>
              <a:rPr lang="en-AU" sz="4000" b="1" i="1" dirty="0" err="1"/>
              <a:t>cumi-cumi</a:t>
            </a:r>
            <a:r>
              <a:rPr lang="en-AU" sz="4000" b="1" i="1" dirty="0"/>
              <a:t>” </a:t>
            </a:r>
            <a:r>
              <a:rPr lang="en-AU" sz="4000" dirty="0"/>
              <a:t>dishes. </a:t>
            </a:r>
            <a:endParaRPr lang="en-AU" sz="40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" y="2772411"/>
            <a:ext cx="2880358" cy="4014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2648124"/>
            <a:ext cx="2381250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02" y="4651675"/>
            <a:ext cx="4103243" cy="1219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7" y="2334731"/>
            <a:ext cx="3146152" cy="269018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1983779" y="2037290"/>
            <a:ext cx="3669800" cy="1527218"/>
          </a:xfrm>
          <a:prstGeom prst="wedgeEllipseCallout">
            <a:avLst>
              <a:gd name="adj1" fmla="val -63409"/>
              <a:gd name="adj2" fmla="val 5745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25426" y="2216488"/>
            <a:ext cx="283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i="1" dirty="0"/>
              <a:t>If you don’t fancy eating </a:t>
            </a:r>
            <a:r>
              <a:rPr lang="en-AU" b="1" i="1" dirty="0"/>
              <a:t>“</a:t>
            </a:r>
            <a:r>
              <a:rPr lang="en-AU" b="1" i="1" dirty="0" err="1"/>
              <a:t>cumi-cumi</a:t>
            </a:r>
            <a:r>
              <a:rPr lang="en-AU" b="1" i="1" dirty="0"/>
              <a:t>” </a:t>
            </a:r>
            <a:r>
              <a:rPr lang="en-AU" i="1" dirty="0"/>
              <a:t>, take in a streaming Indonesian video at </a:t>
            </a:r>
            <a:r>
              <a:rPr lang="en-AU" b="1" i="1" dirty="0"/>
              <a:t>cumicumi.com</a:t>
            </a:r>
            <a:r>
              <a:rPr lang="en-AU" i="1" dirty="0"/>
              <a:t> instead!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744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146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cumi-cumi</vt:lpstr>
      <vt:lpstr>cumi-cumi</vt:lpstr>
      <vt:lpstr>cumi-cumi</vt:lpstr>
      <vt:lpstr>cumi-cumi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2016-09-25T01:08:39Z</dcterms:modified>
</cp:coreProperties>
</file>