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cin-cin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3" y="1835324"/>
            <a:ext cx="3869634" cy="3869634"/>
          </a:xfr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cin-cin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804" y="1690688"/>
            <a:ext cx="819039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The Indonesian noun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cin-cin</a:t>
            </a:r>
            <a:r>
              <a:rPr lang="en-AU" b="1" i="1" dirty="0" smtClean="0"/>
              <a:t>”</a:t>
            </a:r>
            <a:r>
              <a:rPr lang="en-AU" dirty="0" smtClean="0"/>
              <a:t>, </a:t>
            </a:r>
            <a:r>
              <a:rPr lang="en-AU" dirty="0" smtClean="0"/>
              <a:t>pronounced </a:t>
            </a:r>
            <a:r>
              <a:rPr lang="en-AU" i="1" dirty="0" smtClean="0"/>
              <a:t>“chin-chin”</a:t>
            </a:r>
            <a:r>
              <a:rPr lang="en-AU" dirty="0" smtClean="0"/>
              <a:t>,</a:t>
            </a:r>
            <a:r>
              <a:rPr lang="en-AU" b="1" i="1" dirty="0" smtClean="0"/>
              <a:t>  </a:t>
            </a:r>
            <a:r>
              <a:rPr lang="en-AU" dirty="0" smtClean="0"/>
              <a:t>is not a double chin as suggested by the picture on the previous slide. </a:t>
            </a:r>
            <a:endParaRPr lang="en-AU" dirty="0" smtClean="0"/>
          </a:p>
          <a:p>
            <a:pPr algn="just"/>
            <a:r>
              <a:rPr lang="en-AU" dirty="0" smtClean="0"/>
              <a:t> </a:t>
            </a:r>
            <a:r>
              <a:rPr lang="en-AU" dirty="0" smtClean="0"/>
              <a:t>A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cin-cin</a:t>
            </a:r>
            <a:r>
              <a:rPr lang="en-AU" b="1" i="1" dirty="0" smtClean="0"/>
              <a:t>” </a:t>
            </a:r>
            <a:r>
              <a:rPr lang="en-AU" dirty="0" smtClean="0"/>
              <a:t>is a “ring” that one wears on the finger.</a:t>
            </a:r>
          </a:p>
          <a:p>
            <a:endParaRPr lang="en-AU" i="1" dirty="0"/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5" y="4232622"/>
            <a:ext cx="2990665" cy="239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" y="4823066"/>
            <a:ext cx="1778165" cy="136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58" y="477154"/>
            <a:ext cx="1828804" cy="1828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6" y="548507"/>
            <a:ext cx="2509541" cy="1686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73" y="4232622"/>
            <a:ext cx="2599112" cy="2490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40" y="4576749"/>
            <a:ext cx="29908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cin-cin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804" y="1690688"/>
            <a:ext cx="819039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If you were to wear chin piercing on your double chin,  you could say that you had a “</a:t>
            </a:r>
            <a:r>
              <a:rPr lang="en-AU" i="1" dirty="0" smtClean="0"/>
              <a:t>chin </a:t>
            </a:r>
            <a:r>
              <a:rPr lang="en-AU" i="1" dirty="0" err="1" smtClean="0"/>
              <a:t>cin-cin</a:t>
            </a:r>
            <a:r>
              <a:rPr lang="en-AU" dirty="0" smtClean="0"/>
              <a:t>” !</a:t>
            </a:r>
            <a:endParaRPr lang="en-AU" dirty="0" smtClean="0"/>
          </a:p>
          <a:p>
            <a:pPr marL="0" indent="0" algn="just">
              <a:buNone/>
            </a:pPr>
            <a:endParaRPr lang="en-AU" i="1" dirty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01" y="2574233"/>
            <a:ext cx="4494533" cy="4075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63" y="4611754"/>
            <a:ext cx="1264160" cy="1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cin-cin</vt:lpstr>
      <vt:lpstr>cin-cin</vt:lpstr>
      <vt:lpstr>cin-cin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93</cp:revision>
  <dcterms:created xsi:type="dcterms:W3CDTF">2016-04-10T22:18:35Z</dcterms:created>
  <dcterms:modified xsi:type="dcterms:W3CDTF">2016-06-15T13:02:40Z</dcterms:modified>
</cp:coreProperties>
</file>