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27/06/2016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cerewet</a:t>
            </a:r>
            <a:endParaRPr lang="en-AU" sz="8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504" y="1825625"/>
            <a:ext cx="4292992" cy="4351338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939" y="2530136"/>
            <a:ext cx="3646827" cy="36468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" y="2405850"/>
            <a:ext cx="3678360" cy="36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cerewet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800" dirty="0"/>
              <a:t>No, </a:t>
            </a:r>
            <a:r>
              <a:rPr lang="en-AU" sz="4800" b="1" i="1" dirty="0"/>
              <a:t>“</a:t>
            </a:r>
            <a:r>
              <a:rPr lang="en-AU" sz="4800" b="1" i="1" dirty="0" err="1"/>
              <a:t>cerewet</a:t>
            </a:r>
            <a:r>
              <a:rPr lang="en-AU" sz="4800" b="1" i="1" dirty="0"/>
              <a:t>” </a:t>
            </a:r>
            <a:r>
              <a:rPr lang="en-AU" sz="4800" dirty="0"/>
              <a:t>does not mean </a:t>
            </a:r>
            <a:r>
              <a:rPr lang="en-AU" sz="4800" i="1" dirty="0"/>
              <a:t>“chair wetter”</a:t>
            </a:r>
            <a:r>
              <a:rPr lang="en-AU" sz="4800" dirty="0"/>
              <a:t>!!!</a:t>
            </a:r>
          </a:p>
          <a:p>
            <a:r>
              <a:rPr lang="en-AU" sz="4800" dirty="0"/>
              <a:t>A </a:t>
            </a:r>
            <a:r>
              <a:rPr lang="en-AU" sz="4800" b="1" i="1" dirty="0"/>
              <a:t>“</a:t>
            </a:r>
            <a:r>
              <a:rPr lang="en-AU" sz="4800" b="1" i="1" dirty="0" err="1"/>
              <a:t>cerewet</a:t>
            </a:r>
            <a:r>
              <a:rPr lang="en-AU" sz="4800" b="1" i="1" dirty="0"/>
              <a:t>” </a:t>
            </a:r>
            <a:r>
              <a:rPr lang="en-AU" sz="4800" dirty="0"/>
              <a:t>is someone who is overly talkative, fussy, picky, choosy and so on. Are you a </a:t>
            </a:r>
            <a:r>
              <a:rPr lang="en-AU" sz="4800" b="1" i="1" dirty="0"/>
              <a:t>“</a:t>
            </a:r>
            <a:r>
              <a:rPr lang="en-AU" sz="4800" b="1" i="1" dirty="0" err="1"/>
              <a:t>cerewet</a:t>
            </a:r>
            <a:r>
              <a:rPr lang="en-AU" sz="4800" b="1" i="1" dirty="0"/>
              <a:t>” </a:t>
            </a:r>
            <a:r>
              <a:rPr lang="en-AU" sz="4800" dirty="0"/>
              <a:t>???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2170" y="4824968"/>
            <a:ext cx="28670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609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41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cerewet</vt:lpstr>
      <vt:lpstr>cerewet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JIM</cp:lastModifiedBy>
  <cp:revision>7</cp:revision>
  <dcterms:created xsi:type="dcterms:W3CDTF">2016-04-10T22:18:35Z</dcterms:created>
  <dcterms:modified xsi:type="dcterms:W3CDTF">2016-06-26T23:00:48Z</dcterms:modified>
</cp:coreProperties>
</file>