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29/04/2017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42" y="2674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cape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36" y="1303456"/>
            <a:ext cx="6058786" cy="555454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1" y="1527086"/>
            <a:ext cx="2406842" cy="52649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24" y="1461139"/>
            <a:ext cx="2855575" cy="52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173140"/>
            <a:ext cx="1119866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I’ll bet you’re thinking that </a:t>
            </a:r>
            <a:r>
              <a:rPr lang="en-AU" sz="4000" b="1" i="1" dirty="0"/>
              <a:t>“cape”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“char-</a:t>
            </a:r>
            <a:r>
              <a:rPr lang="en-AU" sz="4000" i="1" dirty="0" err="1"/>
              <a:t>peh</a:t>
            </a:r>
            <a:r>
              <a:rPr lang="en-AU" sz="4000" i="1" dirty="0"/>
              <a:t>”,  </a:t>
            </a:r>
            <a:r>
              <a:rPr lang="en-AU" sz="4000" dirty="0"/>
              <a:t>means </a:t>
            </a:r>
            <a:r>
              <a:rPr lang="en-AU" sz="4000" i="1" dirty="0"/>
              <a:t>“cape”</a:t>
            </a:r>
            <a:r>
              <a:rPr lang="en-AU" sz="4000" dirty="0"/>
              <a:t> in Indonesian, right?</a:t>
            </a:r>
          </a:p>
          <a:p>
            <a:pPr algn="just"/>
            <a:r>
              <a:rPr lang="en-AU" sz="4000" dirty="0"/>
              <a:t>Considering you’re no superhero, it should come as no surprise that you are wrong yet again.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“cape” </a:t>
            </a:r>
            <a:r>
              <a:rPr lang="en-AU" sz="4000" dirty="0"/>
              <a:t>means </a:t>
            </a:r>
            <a:r>
              <a:rPr lang="en-AU" sz="4000" i="1" dirty="0"/>
              <a:t>“tired” </a:t>
            </a:r>
            <a:r>
              <a:rPr lang="en-AU" sz="4000" dirty="0"/>
              <a:t>in Indonesian.</a:t>
            </a:r>
          </a:p>
          <a:p>
            <a:pPr algn="just"/>
            <a:endParaRPr lang="en-AU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2" y="4202295"/>
            <a:ext cx="1361714" cy="2561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89" y="4214970"/>
            <a:ext cx="2609111" cy="2609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007" y="128137"/>
            <a:ext cx="1034619" cy="11607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18" y="4334617"/>
            <a:ext cx="3286266" cy="25233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436" y="4214970"/>
            <a:ext cx="1696880" cy="25485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65" y="128137"/>
            <a:ext cx="1075460" cy="11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95" y="1371295"/>
            <a:ext cx="1119866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Frankly, the whole idea of dressing up in a colourful </a:t>
            </a:r>
            <a:r>
              <a:rPr lang="en-AU" sz="4000" i="1" dirty="0"/>
              <a:t>“cape” </a:t>
            </a:r>
            <a:r>
              <a:rPr lang="en-AU" sz="4000" dirty="0"/>
              <a:t>and working around the clock to solve the world’s problems make me feel </a:t>
            </a:r>
            <a:r>
              <a:rPr lang="en-AU" sz="4000" b="1" i="1" dirty="0"/>
              <a:t>“cape”</a:t>
            </a:r>
            <a:r>
              <a:rPr lang="en-AU" sz="4000" dirty="0"/>
              <a:t>!</a:t>
            </a:r>
          </a:p>
          <a:p>
            <a:pPr algn="just"/>
            <a:endParaRPr lang="en-AU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969" y="3758207"/>
            <a:ext cx="2456156" cy="2609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007" y="128137"/>
            <a:ext cx="1034619" cy="11607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65" y="128137"/>
            <a:ext cx="1075460" cy="1160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51" y="3142960"/>
            <a:ext cx="2331498" cy="3497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26" y="2614453"/>
            <a:ext cx="2759305" cy="3658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740" y="2614453"/>
            <a:ext cx="1079060" cy="10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8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86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cape</vt:lpstr>
      <vt:lpstr>cape</vt:lpstr>
      <vt:lpstr>cape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62</cp:revision>
  <dcterms:created xsi:type="dcterms:W3CDTF">2016-04-10T22:18:35Z</dcterms:created>
  <dcterms:modified xsi:type="dcterms:W3CDTF">2017-04-29T12:33:17Z</dcterms:modified>
</cp:coreProperties>
</file>