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23/09/2016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cap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748" y="-594388"/>
            <a:ext cx="3817398" cy="381739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85" y="-1321528"/>
            <a:ext cx="4884788" cy="5861746"/>
          </a:xfrm>
          <a:prstGeom prst="rect">
            <a:avLst/>
          </a:prstGeom>
        </p:spPr>
      </p:pic>
      <p:pic>
        <p:nvPicPr>
          <p:cNvPr id="1024" name="Picture 10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4506">
            <a:off x="4568" y="3678331"/>
            <a:ext cx="2879664" cy="2879664"/>
          </a:xfrm>
          <a:prstGeom prst="rect">
            <a:avLst/>
          </a:prstGeom>
        </p:spPr>
      </p:pic>
      <p:pic>
        <p:nvPicPr>
          <p:cNvPr id="1027" name="Picture 10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5832">
            <a:off x="8659416" y="3140235"/>
            <a:ext cx="3369845" cy="3369845"/>
          </a:xfrm>
          <a:prstGeom prst="rect">
            <a:avLst/>
          </a:prstGeom>
        </p:spPr>
      </p:pic>
      <p:pic>
        <p:nvPicPr>
          <p:cNvPr id="1028" name="Picture 10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6846">
            <a:off x="3140109" y="3313123"/>
            <a:ext cx="3360584" cy="3360584"/>
          </a:xfrm>
          <a:prstGeom prst="rect">
            <a:avLst/>
          </a:prstGeom>
        </p:spPr>
      </p:pic>
      <p:pic>
        <p:nvPicPr>
          <p:cNvPr id="1029" name="Picture 10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5489">
            <a:off x="5787148" y="1333470"/>
            <a:ext cx="3159909" cy="315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538" y="1517968"/>
            <a:ext cx="11034944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suppose you’re thinking that </a:t>
            </a:r>
            <a:r>
              <a:rPr lang="en-AU" sz="4000" b="1" i="1" dirty="0"/>
              <a:t>“cap”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</a:t>
            </a:r>
            <a:r>
              <a:rPr lang="en-AU" sz="4000" b="1" i="1" dirty="0"/>
              <a:t> </a:t>
            </a:r>
            <a:r>
              <a:rPr lang="en-AU" sz="4000" dirty="0"/>
              <a:t> </a:t>
            </a:r>
            <a:r>
              <a:rPr lang="en-AU" sz="4000" i="1" dirty="0"/>
              <a:t>“</a:t>
            </a:r>
            <a:r>
              <a:rPr lang="en-AU" sz="4000" i="1" dirty="0" err="1"/>
              <a:t>chup</a:t>
            </a:r>
            <a:r>
              <a:rPr lang="en-AU" sz="4000" i="1" dirty="0"/>
              <a:t>”</a:t>
            </a:r>
            <a:r>
              <a:rPr lang="en-AU" sz="4000" dirty="0"/>
              <a:t>,</a:t>
            </a:r>
            <a:r>
              <a:rPr lang="en-AU" sz="4000" i="1" dirty="0"/>
              <a:t> </a:t>
            </a:r>
            <a:r>
              <a:rPr lang="en-AU" sz="4000" dirty="0"/>
              <a:t>means </a:t>
            </a:r>
            <a:r>
              <a:rPr lang="en-AU" sz="4000" i="1" dirty="0"/>
              <a:t>“cap” </a:t>
            </a:r>
            <a:r>
              <a:rPr lang="en-AU" sz="4000" dirty="0"/>
              <a:t>in Indonesian … after all, it is spelt exactly the same way!</a:t>
            </a:r>
          </a:p>
          <a:p>
            <a:pPr algn="just"/>
            <a:r>
              <a:rPr lang="en-AU" sz="4000" dirty="0"/>
              <a:t>Be a good </a:t>
            </a:r>
            <a:r>
              <a:rPr lang="en-AU" sz="4000" i="1" dirty="0"/>
              <a:t>“chap” </a:t>
            </a:r>
            <a:r>
              <a:rPr lang="en-AU" sz="4000" dirty="0"/>
              <a:t>in accepting that the noun </a:t>
            </a:r>
            <a:r>
              <a:rPr lang="en-AU" sz="4000" b="1" i="1" dirty="0"/>
              <a:t>“cap” </a:t>
            </a:r>
            <a:r>
              <a:rPr lang="en-AU" sz="4000" dirty="0"/>
              <a:t>is an ink stamp in Indonesian.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034" y="3781887"/>
            <a:ext cx="3344778" cy="32223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59" y="4152424"/>
            <a:ext cx="2438405" cy="2438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036" y="4481371"/>
            <a:ext cx="3048006" cy="2209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cap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8" y="365125"/>
            <a:ext cx="1976357" cy="1482268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557" y="68968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250799"/>
            <a:ext cx="9525000" cy="36766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21" y="4650683"/>
            <a:ext cx="3048006" cy="16581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928" y="148119"/>
            <a:ext cx="2809875" cy="2809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44" y="1922183"/>
            <a:ext cx="2989457" cy="24364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36237">
            <a:off x="3216266" y="2529778"/>
            <a:ext cx="3276600" cy="10858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75" y="2729394"/>
            <a:ext cx="3162300" cy="1095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6989">
            <a:off x="6875464" y="291032"/>
            <a:ext cx="243840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12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964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cap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277" y="1444470"/>
            <a:ext cx="1186944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 am sure we are all in agreement that </a:t>
            </a:r>
            <a:r>
              <a:rPr lang="en-AU" sz="4000" i="1" dirty="0"/>
              <a:t>Word Of The Day </a:t>
            </a:r>
            <a:r>
              <a:rPr lang="en-AU" sz="4000" dirty="0"/>
              <a:t>will the receive stamp of approval for the foreseeable future!</a:t>
            </a:r>
          </a:p>
          <a:p>
            <a:pPr marL="0" indent="0" algn="just">
              <a:buNone/>
            </a:pPr>
            <a:endParaRPr lang="en-AU" sz="4000" dirty="0"/>
          </a:p>
          <a:p>
            <a:pPr marL="0" indent="0">
              <a:buNone/>
            </a:pPr>
            <a:endParaRPr lang="en-AU" sz="4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33" y="2647950"/>
            <a:ext cx="3048000" cy="42100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015" y="3183730"/>
            <a:ext cx="3529652" cy="3529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44" y="3338882"/>
            <a:ext cx="2811384" cy="25788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864" y="2804145"/>
            <a:ext cx="1905000" cy="1571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4" y="4181383"/>
            <a:ext cx="3371554" cy="269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23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79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cap</vt:lpstr>
      <vt:lpstr>cap</vt:lpstr>
      <vt:lpstr>cap</vt:lpstr>
      <vt:lpstr>cap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36</cp:revision>
  <dcterms:created xsi:type="dcterms:W3CDTF">2016-04-10T22:18:35Z</dcterms:created>
  <dcterms:modified xsi:type="dcterms:W3CDTF">2016-09-23T14:10:05Z</dcterms:modified>
</cp:coreProperties>
</file>