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0C7B7-5D1B-4F9C-96EE-9108193258CC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ACAB3-4A5F-4957-B09C-81044EEB9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03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ACAB3-4A5F-4957-B09C-81044EEB9E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87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ACAB3-4A5F-4957-B09C-81044EEB9E4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93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campur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58" y="2506662"/>
            <a:ext cx="826754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16062"/>
            <a:ext cx="2494062" cy="29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campur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8904"/>
            <a:ext cx="6980853" cy="347562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AU" dirty="0"/>
              <a:t>I know you must be thinking that </a:t>
            </a:r>
            <a:r>
              <a:rPr lang="en-AU" b="1" i="1" dirty="0"/>
              <a:t>“</a:t>
            </a:r>
            <a:r>
              <a:rPr lang="en-AU" b="1" i="1" dirty="0" err="1"/>
              <a:t>campur</a:t>
            </a:r>
            <a:r>
              <a:rPr lang="en-AU" b="1" i="1" dirty="0"/>
              <a:t>” </a:t>
            </a:r>
            <a:r>
              <a:rPr lang="en-AU" dirty="0"/>
              <a:t>must be the Indonesian word for </a:t>
            </a:r>
            <a:r>
              <a:rPr lang="en-AU" i="1" dirty="0"/>
              <a:t>“camper” </a:t>
            </a:r>
            <a:r>
              <a:rPr lang="en-AU" dirty="0"/>
              <a:t>or </a:t>
            </a:r>
            <a:r>
              <a:rPr lang="en-AU" i="1" dirty="0"/>
              <a:t>“camping” </a:t>
            </a:r>
            <a:r>
              <a:rPr lang="en-AU" dirty="0"/>
              <a:t>, right?</a:t>
            </a:r>
          </a:p>
          <a:p>
            <a:pPr algn="just"/>
            <a:r>
              <a:rPr lang="en-AU" dirty="0"/>
              <a:t>Sorry to disappoint you, but </a:t>
            </a:r>
            <a:r>
              <a:rPr lang="en-AU" b="1" i="1" dirty="0"/>
              <a:t>“</a:t>
            </a:r>
            <a:r>
              <a:rPr lang="en-AU" b="1" i="1" dirty="0" err="1"/>
              <a:t>campur</a:t>
            </a:r>
            <a:r>
              <a:rPr lang="en-AU" b="1" i="1" dirty="0"/>
              <a:t>”</a:t>
            </a:r>
            <a:r>
              <a:rPr lang="en-AU" dirty="0"/>
              <a:t>, pronounced </a:t>
            </a:r>
            <a:r>
              <a:rPr lang="en-AU" i="1" dirty="0"/>
              <a:t>“chum-pour”</a:t>
            </a:r>
            <a:r>
              <a:rPr lang="en-AU" dirty="0"/>
              <a:t>, means </a:t>
            </a:r>
            <a:r>
              <a:rPr lang="en-AU" i="1" dirty="0"/>
              <a:t>“to mix” </a:t>
            </a:r>
            <a:r>
              <a:rPr lang="en-AU" dirty="0"/>
              <a:t>or </a:t>
            </a:r>
            <a:r>
              <a:rPr lang="en-AU" i="1" dirty="0"/>
              <a:t>“mixed” </a:t>
            </a:r>
            <a:r>
              <a:rPr lang="en-AU" dirty="0"/>
              <a:t>.</a:t>
            </a:r>
          </a:p>
          <a:p>
            <a:pPr algn="just"/>
            <a:r>
              <a:rPr lang="en-AU" dirty="0"/>
              <a:t> </a:t>
            </a:r>
            <a:r>
              <a:rPr lang="en-AU" b="1" i="1" dirty="0"/>
              <a:t>“</a:t>
            </a:r>
            <a:r>
              <a:rPr lang="en-AU" b="1" i="1" dirty="0" err="1"/>
              <a:t>Nasi</a:t>
            </a:r>
            <a:r>
              <a:rPr lang="en-AU" b="1" i="1" dirty="0"/>
              <a:t> </a:t>
            </a:r>
            <a:r>
              <a:rPr lang="en-AU" b="1" i="1" dirty="0" err="1"/>
              <a:t>Campur</a:t>
            </a:r>
            <a:r>
              <a:rPr lang="en-AU" b="1" i="1" dirty="0"/>
              <a:t>” </a:t>
            </a:r>
            <a:r>
              <a:rPr lang="en-AU" dirty="0"/>
              <a:t>or </a:t>
            </a:r>
            <a:r>
              <a:rPr lang="en-AU" i="1" dirty="0"/>
              <a:t>“Mixed Rice” </a:t>
            </a:r>
            <a:r>
              <a:rPr lang="en-AU" dirty="0"/>
              <a:t>is a favourite dish throughout Indonesian with each region having its own unique variation.</a:t>
            </a:r>
          </a:p>
          <a:p>
            <a:pPr algn="just"/>
            <a:r>
              <a:rPr lang="en-US" dirty="0"/>
              <a:t>To see some of these regional delicacies, go to the next slide.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02" y="2220526"/>
            <a:ext cx="2494062" cy="2942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90" y="2058904"/>
            <a:ext cx="3592285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nasi</a:t>
            </a:r>
            <a:r>
              <a:rPr lang="en-AU" sz="8000" b="1" dirty="0"/>
              <a:t> </a:t>
            </a:r>
            <a:r>
              <a:rPr lang="en-AU" sz="8000" b="1" dirty="0" err="1"/>
              <a:t>campur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449" y="3199234"/>
            <a:ext cx="5538848" cy="3975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30" y="3575178"/>
            <a:ext cx="3690647" cy="3690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77" y="3528354"/>
            <a:ext cx="3745852" cy="3329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63" y="1274718"/>
            <a:ext cx="3666113" cy="3666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03" y="1522603"/>
            <a:ext cx="3984989" cy="294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campur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46" y="4455217"/>
            <a:ext cx="2771958" cy="1989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74" y="2420411"/>
            <a:ext cx="1913896" cy="1913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00" y="4384988"/>
            <a:ext cx="2225730" cy="1978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61" y="2732660"/>
            <a:ext cx="1968007" cy="196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26" y="2732660"/>
            <a:ext cx="2439428" cy="1801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04" y="4022058"/>
            <a:ext cx="3412744" cy="2835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6983" y="1742166"/>
            <a:ext cx="95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I’ll </a:t>
            </a:r>
            <a:r>
              <a:rPr lang="en-AU" sz="2400"/>
              <a:t>bet you’re </a:t>
            </a:r>
            <a:r>
              <a:rPr lang="en-AU" sz="2400" dirty="0"/>
              <a:t>all mixed-up about which dish you’d like to eat 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8064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108</Words>
  <Application>Microsoft Office PowerPoint</Application>
  <PresentationFormat>Widescreen</PresentationFormat>
  <Paragraphs>11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campur</vt:lpstr>
      <vt:lpstr>campur</vt:lpstr>
      <vt:lpstr>nasi campur</vt:lpstr>
      <vt:lpstr>campur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134</cp:revision>
  <dcterms:created xsi:type="dcterms:W3CDTF">2016-04-10T22:18:35Z</dcterms:created>
  <dcterms:modified xsi:type="dcterms:W3CDTF">2016-08-04T10:42:28Z</dcterms:modified>
</cp:coreProperties>
</file>