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86" r:id="rId14"/>
    <p:sldId id="272" r:id="rId15"/>
    <p:sldId id="28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5" r:id="rId24"/>
    <p:sldId id="283" r:id="rId25"/>
    <p:sldId id="267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26"/>
  </p:normalViewPr>
  <p:slideViewPr>
    <p:cSldViewPr snapToGrid="0" snapToObjects="1">
      <p:cViewPr varScale="1">
        <p:scale>
          <a:sx n="53" d="100"/>
          <a:sy n="53" d="100"/>
        </p:scale>
        <p:origin x="5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9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vectors.org/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LENDAR TALK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 err="1">
                <a:latin typeface="Century Gothic" panose="020B0502020202020204" pitchFamily="34" charset="0"/>
              </a:rPr>
              <a:t>Ngobrol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lang="en-AU" dirty="0" err="1">
                <a:latin typeface="Century Gothic" panose="020B0502020202020204" pitchFamily="34" charset="0"/>
              </a:rPr>
              <a:t>Kalender</a:t>
            </a:r>
            <a:endParaRPr dirty="0">
              <a:latin typeface="Century Gothic" panose="020B0502020202020204" pitchFamily="34" charset="0"/>
            </a:endParaRPr>
          </a:p>
        </p:txBody>
      </p:sp>
      <p:grpSp>
        <p:nvGrpSpPr>
          <p:cNvPr id="154" name="Group"/>
          <p:cNvGrpSpPr/>
          <p:nvPr/>
        </p:nvGrpSpPr>
        <p:grpSpPr>
          <a:xfrm>
            <a:off x="13580301" y="2845911"/>
            <a:ext cx="10649670" cy="6880447"/>
            <a:chOff x="0" y="0"/>
            <a:chExt cx="10649669" cy="6880446"/>
          </a:xfrm>
        </p:grpSpPr>
        <p:pic>
          <p:nvPicPr>
            <p:cNvPr id="152" name="Image" descr="Image"/>
            <p:cNvPicPr>
              <a:picLocks noChangeAspect="1"/>
            </p:cNvPicPr>
            <p:nvPr/>
          </p:nvPicPr>
          <p:blipFill>
            <a:blip r:embed="rId2"/>
            <a:srcRect l="1927" r="939" b="3223"/>
            <a:stretch>
              <a:fillRect/>
            </a:stretch>
          </p:blipFill>
          <p:spPr>
            <a:xfrm>
              <a:off x="0" y="1521415"/>
              <a:ext cx="10649543" cy="53590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Februari 2022"/>
            <p:cNvSpPr/>
            <p:nvPr/>
          </p:nvSpPr>
          <p:spPr>
            <a:xfrm>
              <a:off x="0" y="0"/>
              <a:ext cx="10649670" cy="1777630"/>
            </a:xfrm>
            <a:prstGeom prst="rect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4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Februari 2022</a:t>
              </a: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F0BCF50A-83B8-C64A-85D7-785B210F6268}"/>
              </a:ext>
            </a:extLst>
          </p:cNvPr>
          <p:cNvSpPr txBox="1"/>
          <p:nvPr/>
        </p:nvSpPr>
        <p:spPr>
          <a:xfrm>
            <a:off x="2264309" y="7481634"/>
            <a:ext cx="9574649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dirty="0"/>
              <a:t>Calendar Talk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25975F-A028-E946-994A-A12805F6984F}"/>
              </a:ext>
            </a:extLst>
          </p:cNvPr>
          <p:cNvSpPr txBox="1"/>
          <p:nvPr/>
        </p:nvSpPr>
        <p:spPr>
          <a:xfrm>
            <a:off x="-402669" y="12505412"/>
            <a:ext cx="866275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Credit: 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Ideas from Claudia Elliot, Making the shift to CI December 2021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Graphic images </a:t>
            </a:r>
            <a:r>
              <a:rPr lang="en-US" sz="1800" dirty="0">
                <a:hlinkClick r:id="rId3"/>
              </a:rPr>
              <a:t>www.publicdomainvectors.org</a:t>
            </a:r>
            <a:endParaRPr lang="en-US" sz="1800" dirty="0"/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da apa spesial minggu ini?"/>
          <p:cNvSpPr txBox="1"/>
          <p:nvPr/>
        </p:nvSpPr>
        <p:spPr>
          <a:xfrm>
            <a:off x="43654" y="222345"/>
            <a:ext cx="24511178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1200" dirty="0"/>
              <a:t>Ada </a:t>
            </a:r>
            <a:r>
              <a:rPr lang="en-US" sz="11200" dirty="0" err="1"/>
              <a:t>kegiatan</a:t>
            </a:r>
            <a:r>
              <a:rPr lang="en-US" sz="11200" dirty="0"/>
              <a:t> </a:t>
            </a:r>
            <a:r>
              <a:rPr sz="11200" dirty="0" err="1"/>
              <a:t>apa</a:t>
            </a:r>
            <a:r>
              <a:rPr sz="11200" dirty="0"/>
              <a:t> </a:t>
            </a:r>
            <a:r>
              <a:rPr sz="11200" dirty="0" err="1"/>
              <a:t>minggu</a:t>
            </a:r>
            <a:r>
              <a:rPr sz="11200" dirty="0"/>
              <a:t> </a:t>
            </a:r>
            <a:r>
              <a:rPr sz="11200" dirty="0" err="1"/>
              <a:t>ini</a:t>
            </a:r>
            <a:r>
              <a:rPr sz="11200" dirty="0"/>
              <a:t>?</a:t>
            </a:r>
          </a:p>
        </p:txBody>
      </p:sp>
      <p:sp>
        <p:nvSpPr>
          <p:cNvPr id="347" name="TextBox 7"/>
          <p:cNvSpPr txBox="1"/>
          <p:nvPr/>
        </p:nvSpPr>
        <p:spPr>
          <a:xfrm>
            <a:off x="362244" y="2174865"/>
            <a:ext cx="17239736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Is there anything special this week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50" name="Group"/>
          <p:cNvGrpSpPr/>
          <p:nvPr/>
        </p:nvGrpSpPr>
        <p:grpSpPr>
          <a:xfrm>
            <a:off x="16236832" y="2410352"/>
            <a:ext cx="1822789" cy="1822788"/>
            <a:chOff x="0" y="0"/>
            <a:chExt cx="1822787" cy="1822787"/>
          </a:xfrm>
        </p:grpSpPr>
        <p:sp>
          <p:nvSpPr>
            <p:cNvPr id="348" name="Circle"/>
            <p:cNvSpPr/>
            <p:nvPr/>
          </p:nvSpPr>
          <p:spPr>
            <a:xfrm>
              <a:off x="0" y="0"/>
              <a:ext cx="1822788" cy="182278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9" name="Basketball"/>
            <p:cNvSpPr/>
            <p:nvPr/>
          </p:nvSpPr>
          <p:spPr>
            <a:xfrm>
              <a:off x="0" y="0"/>
              <a:ext cx="1822788" cy="182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76" y="0"/>
                  </a:moveTo>
                  <a:cubicBezTo>
                    <a:pt x="8238" y="66"/>
                    <a:pt x="6172" y="813"/>
                    <a:pt x="4475" y="2040"/>
                  </a:cubicBezTo>
                  <a:lnTo>
                    <a:pt x="7003" y="5176"/>
                  </a:lnTo>
                  <a:cubicBezTo>
                    <a:pt x="7797" y="6161"/>
                    <a:pt x="8921" y="6785"/>
                    <a:pt x="10155" y="6947"/>
                  </a:cubicBezTo>
                  <a:cubicBezTo>
                    <a:pt x="10325" y="6970"/>
                    <a:pt x="10476" y="6839"/>
                    <a:pt x="10476" y="6667"/>
                  </a:cubicBezTo>
                  <a:lnTo>
                    <a:pt x="10476" y="0"/>
                  </a:lnTo>
                  <a:close/>
                  <a:moveTo>
                    <a:pt x="11124" y="0"/>
                  </a:moveTo>
                  <a:lnTo>
                    <a:pt x="11124" y="6666"/>
                  </a:lnTo>
                  <a:cubicBezTo>
                    <a:pt x="11124" y="6837"/>
                    <a:pt x="11275" y="6970"/>
                    <a:pt x="11445" y="6947"/>
                  </a:cubicBezTo>
                  <a:cubicBezTo>
                    <a:pt x="12678" y="6785"/>
                    <a:pt x="13802" y="6160"/>
                    <a:pt x="14595" y="5176"/>
                  </a:cubicBezTo>
                  <a:lnTo>
                    <a:pt x="17123" y="2038"/>
                  </a:lnTo>
                  <a:cubicBezTo>
                    <a:pt x="15427" y="812"/>
                    <a:pt x="13361" y="66"/>
                    <a:pt x="11124" y="0"/>
                  </a:cubicBezTo>
                  <a:close/>
                  <a:moveTo>
                    <a:pt x="17695" y="2481"/>
                  </a:moveTo>
                  <a:lnTo>
                    <a:pt x="15157" y="5628"/>
                  </a:lnTo>
                  <a:cubicBezTo>
                    <a:pt x="14212" y="6800"/>
                    <a:pt x="12859" y="7531"/>
                    <a:pt x="11381" y="7683"/>
                  </a:cubicBezTo>
                  <a:cubicBezTo>
                    <a:pt x="11235" y="7698"/>
                    <a:pt x="11124" y="7819"/>
                    <a:pt x="11124" y="7965"/>
                  </a:cubicBezTo>
                  <a:lnTo>
                    <a:pt x="11124" y="10192"/>
                  </a:lnTo>
                  <a:cubicBezTo>
                    <a:pt x="11124" y="10349"/>
                    <a:pt x="11251" y="10476"/>
                    <a:pt x="11408" y="10476"/>
                  </a:cubicBezTo>
                  <a:lnTo>
                    <a:pt x="21600" y="10476"/>
                  </a:lnTo>
                  <a:cubicBezTo>
                    <a:pt x="21505" y="7261"/>
                    <a:pt x="20007" y="4398"/>
                    <a:pt x="17695" y="2481"/>
                  </a:cubicBezTo>
                  <a:close/>
                  <a:moveTo>
                    <a:pt x="3903" y="2482"/>
                  </a:moveTo>
                  <a:cubicBezTo>
                    <a:pt x="1593" y="4400"/>
                    <a:pt x="95" y="7261"/>
                    <a:pt x="0" y="10476"/>
                  </a:cubicBezTo>
                  <a:lnTo>
                    <a:pt x="10192" y="10476"/>
                  </a:lnTo>
                  <a:cubicBezTo>
                    <a:pt x="10349" y="10476"/>
                    <a:pt x="10476" y="10349"/>
                    <a:pt x="10476" y="10192"/>
                  </a:cubicBezTo>
                  <a:lnTo>
                    <a:pt x="10476" y="7965"/>
                  </a:lnTo>
                  <a:cubicBezTo>
                    <a:pt x="10476" y="7819"/>
                    <a:pt x="10365" y="7698"/>
                    <a:pt x="10219" y="7683"/>
                  </a:cubicBezTo>
                  <a:cubicBezTo>
                    <a:pt x="8740" y="7531"/>
                    <a:pt x="7387" y="6801"/>
                    <a:pt x="6441" y="5628"/>
                  </a:cubicBezTo>
                  <a:lnTo>
                    <a:pt x="3903" y="2482"/>
                  </a:lnTo>
                  <a:close/>
                  <a:moveTo>
                    <a:pt x="0" y="11124"/>
                  </a:moveTo>
                  <a:cubicBezTo>
                    <a:pt x="95" y="14339"/>
                    <a:pt x="1593" y="17202"/>
                    <a:pt x="3903" y="19119"/>
                  </a:cubicBezTo>
                  <a:lnTo>
                    <a:pt x="6439" y="15972"/>
                  </a:lnTo>
                  <a:cubicBezTo>
                    <a:pt x="7385" y="14799"/>
                    <a:pt x="8740" y="14070"/>
                    <a:pt x="10219" y="13919"/>
                  </a:cubicBezTo>
                  <a:cubicBezTo>
                    <a:pt x="10365" y="13904"/>
                    <a:pt x="10476" y="13783"/>
                    <a:pt x="10476" y="13637"/>
                  </a:cubicBezTo>
                  <a:lnTo>
                    <a:pt x="10476" y="11408"/>
                  </a:lnTo>
                  <a:cubicBezTo>
                    <a:pt x="10476" y="11251"/>
                    <a:pt x="10349" y="11124"/>
                    <a:pt x="10192" y="11124"/>
                  </a:cubicBezTo>
                  <a:lnTo>
                    <a:pt x="0" y="11124"/>
                  </a:lnTo>
                  <a:close/>
                  <a:moveTo>
                    <a:pt x="11408" y="11124"/>
                  </a:moveTo>
                  <a:cubicBezTo>
                    <a:pt x="11251" y="11124"/>
                    <a:pt x="11124" y="11251"/>
                    <a:pt x="11124" y="11408"/>
                  </a:cubicBezTo>
                  <a:lnTo>
                    <a:pt x="11124" y="13637"/>
                  </a:lnTo>
                  <a:cubicBezTo>
                    <a:pt x="11124" y="13783"/>
                    <a:pt x="11235" y="13904"/>
                    <a:pt x="11381" y="13919"/>
                  </a:cubicBezTo>
                  <a:cubicBezTo>
                    <a:pt x="12859" y="14071"/>
                    <a:pt x="14212" y="14800"/>
                    <a:pt x="15157" y="15972"/>
                  </a:cubicBezTo>
                  <a:lnTo>
                    <a:pt x="17695" y="19119"/>
                  </a:lnTo>
                  <a:cubicBezTo>
                    <a:pt x="20007" y="17202"/>
                    <a:pt x="21505" y="14339"/>
                    <a:pt x="21600" y="11124"/>
                  </a:cubicBezTo>
                  <a:lnTo>
                    <a:pt x="11408" y="11124"/>
                  </a:lnTo>
                  <a:close/>
                  <a:moveTo>
                    <a:pt x="10155" y="14653"/>
                  </a:moveTo>
                  <a:cubicBezTo>
                    <a:pt x="8921" y="14815"/>
                    <a:pt x="7797" y="15441"/>
                    <a:pt x="7003" y="16426"/>
                  </a:cubicBezTo>
                  <a:lnTo>
                    <a:pt x="4475" y="19562"/>
                  </a:lnTo>
                  <a:cubicBezTo>
                    <a:pt x="6172" y="20789"/>
                    <a:pt x="8238" y="21534"/>
                    <a:pt x="10476" y="21600"/>
                  </a:cubicBezTo>
                  <a:lnTo>
                    <a:pt x="10476" y="14934"/>
                  </a:lnTo>
                  <a:cubicBezTo>
                    <a:pt x="10476" y="14763"/>
                    <a:pt x="10325" y="14630"/>
                    <a:pt x="10155" y="14653"/>
                  </a:cubicBezTo>
                  <a:close/>
                  <a:moveTo>
                    <a:pt x="11445" y="14653"/>
                  </a:moveTo>
                  <a:cubicBezTo>
                    <a:pt x="11275" y="14630"/>
                    <a:pt x="11124" y="14763"/>
                    <a:pt x="11124" y="14934"/>
                  </a:cubicBezTo>
                  <a:lnTo>
                    <a:pt x="11124" y="21600"/>
                  </a:lnTo>
                  <a:cubicBezTo>
                    <a:pt x="13361" y="21534"/>
                    <a:pt x="15427" y="20788"/>
                    <a:pt x="17123" y="19562"/>
                  </a:cubicBezTo>
                  <a:lnTo>
                    <a:pt x="14595" y="16426"/>
                  </a:lnTo>
                  <a:cubicBezTo>
                    <a:pt x="13802" y="15442"/>
                    <a:pt x="12678" y="14815"/>
                    <a:pt x="11445" y="14653"/>
                  </a:cubicBezTo>
                  <a:close/>
                </a:path>
              </a:pathLst>
            </a:custGeom>
            <a:solidFill>
              <a:srgbClr val="FF762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51" name="pertandingan"/>
          <p:cNvSpPr/>
          <p:nvPr/>
        </p:nvSpPr>
        <p:spPr>
          <a:xfrm>
            <a:off x="6892207" y="4076396"/>
            <a:ext cx="7124047" cy="1651511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7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pertandingan</a:t>
            </a:r>
            <a:endParaRPr dirty="0"/>
          </a:p>
        </p:txBody>
      </p:sp>
      <p:sp>
        <p:nvSpPr>
          <p:cNvPr id="352" name="Football"/>
          <p:cNvSpPr/>
          <p:nvPr/>
        </p:nvSpPr>
        <p:spPr>
          <a:xfrm>
            <a:off x="15119817" y="5909732"/>
            <a:ext cx="2083095" cy="932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600" extrusionOk="0">
                <a:moveTo>
                  <a:pt x="10661" y="0"/>
                </a:moveTo>
                <a:cubicBezTo>
                  <a:pt x="8505" y="0"/>
                  <a:pt x="6474" y="893"/>
                  <a:pt x="4700" y="2466"/>
                </a:cubicBezTo>
                <a:lnTo>
                  <a:pt x="4700" y="19134"/>
                </a:lnTo>
                <a:cubicBezTo>
                  <a:pt x="6474" y="20707"/>
                  <a:pt x="8505" y="21600"/>
                  <a:pt x="10661" y="21600"/>
                </a:cubicBezTo>
                <a:cubicBezTo>
                  <a:pt x="12817" y="21600"/>
                  <a:pt x="14846" y="20707"/>
                  <a:pt x="16621" y="19134"/>
                </a:cubicBezTo>
                <a:lnTo>
                  <a:pt x="16621" y="2466"/>
                </a:lnTo>
                <a:cubicBezTo>
                  <a:pt x="14846" y="893"/>
                  <a:pt x="12817" y="0"/>
                  <a:pt x="10661" y="0"/>
                </a:cubicBezTo>
                <a:close/>
                <a:moveTo>
                  <a:pt x="10051" y="2670"/>
                </a:moveTo>
                <a:cubicBezTo>
                  <a:pt x="10116" y="2667"/>
                  <a:pt x="10170" y="2735"/>
                  <a:pt x="10170" y="2824"/>
                </a:cubicBezTo>
                <a:cubicBezTo>
                  <a:pt x="10170" y="3164"/>
                  <a:pt x="10170" y="3506"/>
                  <a:pt x="10170" y="3846"/>
                </a:cubicBezTo>
                <a:cubicBezTo>
                  <a:pt x="10170" y="3935"/>
                  <a:pt x="10221" y="4004"/>
                  <a:pt x="10286" y="4002"/>
                </a:cubicBezTo>
                <a:cubicBezTo>
                  <a:pt x="10536" y="3995"/>
                  <a:pt x="10786" y="3995"/>
                  <a:pt x="11036" y="4002"/>
                </a:cubicBezTo>
                <a:cubicBezTo>
                  <a:pt x="11100" y="4004"/>
                  <a:pt x="11152" y="3935"/>
                  <a:pt x="11152" y="3846"/>
                </a:cubicBezTo>
                <a:cubicBezTo>
                  <a:pt x="11152" y="3506"/>
                  <a:pt x="11152" y="3164"/>
                  <a:pt x="11152" y="2824"/>
                </a:cubicBezTo>
                <a:cubicBezTo>
                  <a:pt x="11152" y="2735"/>
                  <a:pt x="11204" y="2667"/>
                  <a:pt x="11269" y="2670"/>
                </a:cubicBezTo>
                <a:cubicBezTo>
                  <a:pt x="11403" y="2677"/>
                  <a:pt x="11538" y="2684"/>
                  <a:pt x="11672" y="2696"/>
                </a:cubicBezTo>
                <a:cubicBezTo>
                  <a:pt x="11737" y="2701"/>
                  <a:pt x="11790" y="2781"/>
                  <a:pt x="11790" y="2869"/>
                </a:cubicBezTo>
                <a:cubicBezTo>
                  <a:pt x="11790" y="3209"/>
                  <a:pt x="11790" y="3548"/>
                  <a:pt x="11790" y="3889"/>
                </a:cubicBezTo>
                <a:cubicBezTo>
                  <a:pt x="11790" y="3977"/>
                  <a:pt x="11842" y="4055"/>
                  <a:pt x="11907" y="4062"/>
                </a:cubicBezTo>
                <a:cubicBezTo>
                  <a:pt x="12156" y="4089"/>
                  <a:pt x="12406" y="4122"/>
                  <a:pt x="12655" y="4164"/>
                </a:cubicBezTo>
                <a:cubicBezTo>
                  <a:pt x="12719" y="4175"/>
                  <a:pt x="12771" y="4114"/>
                  <a:pt x="12771" y="4025"/>
                </a:cubicBezTo>
                <a:cubicBezTo>
                  <a:pt x="12771" y="3685"/>
                  <a:pt x="12771" y="3343"/>
                  <a:pt x="12771" y="3003"/>
                </a:cubicBezTo>
                <a:cubicBezTo>
                  <a:pt x="12771" y="2914"/>
                  <a:pt x="12823" y="2854"/>
                  <a:pt x="12888" y="2866"/>
                </a:cubicBezTo>
                <a:cubicBezTo>
                  <a:pt x="13022" y="2892"/>
                  <a:pt x="13156" y="2918"/>
                  <a:pt x="13289" y="2949"/>
                </a:cubicBezTo>
                <a:cubicBezTo>
                  <a:pt x="13354" y="2963"/>
                  <a:pt x="13406" y="3048"/>
                  <a:pt x="13406" y="3136"/>
                </a:cubicBezTo>
                <a:cubicBezTo>
                  <a:pt x="13406" y="3476"/>
                  <a:pt x="13406" y="3815"/>
                  <a:pt x="13406" y="4156"/>
                </a:cubicBezTo>
                <a:cubicBezTo>
                  <a:pt x="13406" y="4244"/>
                  <a:pt x="13458" y="4328"/>
                  <a:pt x="13523" y="4343"/>
                </a:cubicBezTo>
                <a:cubicBezTo>
                  <a:pt x="13770" y="4404"/>
                  <a:pt x="14017" y="4474"/>
                  <a:pt x="14264" y="4551"/>
                </a:cubicBezTo>
                <a:cubicBezTo>
                  <a:pt x="14328" y="4571"/>
                  <a:pt x="14379" y="4514"/>
                  <a:pt x="14379" y="4426"/>
                </a:cubicBezTo>
                <a:cubicBezTo>
                  <a:pt x="14379" y="4085"/>
                  <a:pt x="14379" y="3746"/>
                  <a:pt x="14379" y="3406"/>
                </a:cubicBezTo>
                <a:cubicBezTo>
                  <a:pt x="14379" y="3317"/>
                  <a:pt x="14431" y="3262"/>
                  <a:pt x="14495" y="3284"/>
                </a:cubicBezTo>
                <a:cubicBezTo>
                  <a:pt x="14628" y="3328"/>
                  <a:pt x="14760" y="3374"/>
                  <a:pt x="14892" y="3423"/>
                </a:cubicBezTo>
                <a:cubicBezTo>
                  <a:pt x="14955" y="3446"/>
                  <a:pt x="15007" y="3536"/>
                  <a:pt x="15007" y="3625"/>
                </a:cubicBezTo>
                <a:cubicBezTo>
                  <a:pt x="15007" y="3965"/>
                  <a:pt x="15007" y="4307"/>
                  <a:pt x="15007" y="4647"/>
                </a:cubicBezTo>
                <a:cubicBezTo>
                  <a:pt x="15007" y="4736"/>
                  <a:pt x="15060" y="4827"/>
                  <a:pt x="15123" y="4852"/>
                </a:cubicBezTo>
                <a:cubicBezTo>
                  <a:pt x="15263" y="4906"/>
                  <a:pt x="15403" y="4963"/>
                  <a:pt x="15543" y="5022"/>
                </a:cubicBezTo>
                <a:cubicBezTo>
                  <a:pt x="15606" y="5049"/>
                  <a:pt x="15656" y="5144"/>
                  <a:pt x="15656" y="5232"/>
                </a:cubicBezTo>
                <a:cubicBezTo>
                  <a:pt x="15656" y="5416"/>
                  <a:pt x="15656" y="5597"/>
                  <a:pt x="15656" y="5781"/>
                </a:cubicBezTo>
                <a:cubicBezTo>
                  <a:pt x="15656" y="5869"/>
                  <a:pt x="15606" y="5918"/>
                  <a:pt x="15543" y="5891"/>
                </a:cubicBezTo>
                <a:cubicBezTo>
                  <a:pt x="15403" y="5832"/>
                  <a:pt x="15263" y="5775"/>
                  <a:pt x="15123" y="5721"/>
                </a:cubicBezTo>
                <a:cubicBezTo>
                  <a:pt x="15060" y="5696"/>
                  <a:pt x="15007" y="5749"/>
                  <a:pt x="15007" y="5837"/>
                </a:cubicBezTo>
                <a:cubicBezTo>
                  <a:pt x="15007" y="6178"/>
                  <a:pt x="15007" y="6517"/>
                  <a:pt x="15007" y="6857"/>
                </a:cubicBezTo>
                <a:cubicBezTo>
                  <a:pt x="15007" y="6946"/>
                  <a:pt x="14955" y="7000"/>
                  <a:pt x="14892" y="6977"/>
                </a:cubicBezTo>
                <a:cubicBezTo>
                  <a:pt x="14760" y="6928"/>
                  <a:pt x="14628" y="6881"/>
                  <a:pt x="14495" y="6837"/>
                </a:cubicBezTo>
                <a:cubicBezTo>
                  <a:pt x="14431" y="6816"/>
                  <a:pt x="14379" y="6727"/>
                  <a:pt x="14379" y="6639"/>
                </a:cubicBezTo>
                <a:cubicBezTo>
                  <a:pt x="14379" y="6298"/>
                  <a:pt x="14379" y="5959"/>
                  <a:pt x="14379" y="5619"/>
                </a:cubicBezTo>
                <a:cubicBezTo>
                  <a:pt x="14379" y="5530"/>
                  <a:pt x="14328" y="5440"/>
                  <a:pt x="14264" y="5420"/>
                </a:cubicBezTo>
                <a:cubicBezTo>
                  <a:pt x="14017" y="5343"/>
                  <a:pt x="13770" y="5276"/>
                  <a:pt x="13523" y="5215"/>
                </a:cubicBezTo>
                <a:cubicBezTo>
                  <a:pt x="13458" y="5200"/>
                  <a:pt x="13406" y="5258"/>
                  <a:pt x="13406" y="5346"/>
                </a:cubicBezTo>
                <a:cubicBezTo>
                  <a:pt x="13406" y="5686"/>
                  <a:pt x="13406" y="6028"/>
                  <a:pt x="13406" y="6369"/>
                </a:cubicBezTo>
                <a:cubicBezTo>
                  <a:pt x="13406" y="6457"/>
                  <a:pt x="13354" y="6517"/>
                  <a:pt x="13289" y="6502"/>
                </a:cubicBezTo>
                <a:cubicBezTo>
                  <a:pt x="13156" y="6472"/>
                  <a:pt x="13022" y="6442"/>
                  <a:pt x="12888" y="6417"/>
                </a:cubicBezTo>
                <a:cubicBezTo>
                  <a:pt x="12823" y="6405"/>
                  <a:pt x="12771" y="6324"/>
                  <a:pt x="12771" y="6235"/>
                </a:cubicBezTo>
                <a:cubicBezTo>
                  <a:pt x="12771" y="5895"/>
                  <a:pt x="12771" y="5556"/>
                  <a:pt x="12771" y="5215"/>
                </a:cubicBezTo>
                <a:cubicBezTo>
                  <a:pt x="12771" y="5127"/>
                  <a:pt x="12719" y="5045"/>
                  <a:pt x="12655" y="5034"/>
                </a:cubicBezTo>
                <a:cubicBezTo>
                  <a:pt x="12406" y="4991"/>
                  <a:pt x="12156" y="4958"/>
                  <a:pt x="11907" y="4931"/>
                </a:cubicBezTo>
                <a:cubicBezTo>
                  <a:pt x="11842" y="4924"/>
                  <a:pt x="11790" y="4991"/>
                  <a:pt x="11790" y="5079"/>
                </a:cubicBezTo>
                <a:cubicBezTo>
                  <a:pt x="11790" y="5419"/>
                  <a:pt x="11790" y="5761"/>
                  <a:pt x="11790" y="6102"/>
                </a:cubicBezTo>
                <a:cubicBezTo>
                  <a:pt x="11790" y="6190"/>
                  <a:pt x="11737" y="6255"/>
                  <a:pt x="11672" y="6249"/>
                </a:cubicBezTo>
                <a:cubicBezTo>
                  <a:pt x="11538" y="6238"/>
                  <a:pt x="11403" y="6231"/>
                  <a:pt x="11269" y="6224"/>
                </a:cubicBezTo>
                <a:cubicBezTo>
                  <a:pt x="11204" y="6220"/>
                  <a:pt x="11153" y="6145"/>
                  <a:pt x="11152" y="6056"/>
                </a:cubicBezTo>
                <a:cubicBezTo>
                  <a:pt x="11152" y="5716"/>
                  <a:pt x="11152" y="5377"/>
                  <a:pt x="11152" y="5036"/>
                </a:cubicBezTo>
                <a:cubicBezTo>
                  <a:pt x="11152" y="4948"/>
                  <a:pt x="11101" y="4874"/>
                  <a:pt x="11036" y="4872"/>
                </a:cubicBezTo>
                <a:cubicBezTo>
                  <a:pt x="10786" y="4864"/>
                  <a:pt x="10536" y="4864"/>
                  <a:pt x="10286" y="4872"/>
                </a:cubicBezTo>
                <a:cubicBezTo>
                  <a:pt x="10221" y="4874"/>
                  <a:pt x="10170" y="4948"/>
                  <a:pt x="10170" y="5036"/>
                </a:cubicBezTo>
                <a:cubicBezTo>
                  <a:pt x="10170" y="5377"/>
                  <a:pt x="10170" y="5716"/>
                  <a:pt x="10170" y="6056"/>
                </a:cubicBezTo>
                <a:cubicBezTo>
                  <a:pt x="10170" y="6145"/>
                  <a:pt x="10116" y="6220"/>
                  <a:pt x="10051" y="6224"/>
                </a:cubicBezTo>
                <a:cubicBezTo>
                  <a:pt x="9917" y="6231"/>
                  <a:pt x="9783" y="6238"/>
                  <a:pt x="9648" y="6249"/>
                </a:cubicBezTo>
                <a:cubicBezTo>
                  <a:pt x="9583" y="6255"/>
                  <a:pt x="9532" y="6190"/>
                  <a:pt x="9532" y="6102"/>
                </a:cubicBezTo>
                <a:cubicBezTo>
                  <a:pt x="9532" y="5761"/>
                  <a:pt x="9532" y="5419"/>
                  <a:pt x="9532" y="5079"/>
                </a:cubicBezTo>
                <a:cubicBezTo>
                  <a:pt x="9532" y="4991"/>
                  <a:pt x="9478" y="4924"/>
                  <a:pt x="9413" y="4931"/>
                </a:cubicBezTo>
                <a:cubicBezTo>
                  <a:pt x="9164" y="4958"/>
                  <a:pt x="8916" y="4991"/>
                  <a:pt x="8667" y="5034"/>
                </a:cubicBezTo>
                <a:cubicBezTo>
                  <a:pt x="8603" y="5045"/>
                  <a:pt x="8551" y="5127"/>
                  <a:pt x="8551" y="5215"/>
                </a:cubicBezTo>
                <a:cubicBezTo>
                  <a:pt x="8551" y="5556"/>
                  <a:pt x="8551" y="5895"/>
                  <a:pt x="8551" y="6235"/>
                </a:cubicBezTo>
                <a:cubicBezTo>
                  <a:pt x="8551" y="6324"/>
                  <a:pt x="8499" y="6405"/>
                  <a:pt x="8434" y="6417"/>
                </a:cubicBezTo>
                <a:cubicBezTo>
                  <a:pt x="8300" y="6442"/>
                  <a:pt x="8166" y="6472"/>
                  <a:pt x="8033" y="6502"/>
                </a:cubicBezTo>
                <a:cubicBezTo>
                  <a:pt x="7968" y="6517"/>
                  <a:pt x="7916" y="6457"/>
                  <a:pt x="7916" y="6369"/>
                </a:cubicBezTo>
                <a:cubicBezTo>
                  <a:pt x="7916" y="6028"/>
                  <a:pt x="7916" y="5686"/>
                  <a:pt x="7916" y="5346"/>
                </a:cubicBezTo>
                <a:cubicBezTo>
                  <a:pt x="7916" y="5258"/>
                  <a:pt x="7864" y="5200"/>
                  <a:pt x="7799" y="5215"/>
                </a:cubicBezTo>
                <a:cubicBezTo>
                  <a:pt x="7552" y="5276"/>
                  <a:pt x="7305" y="5343"/>
                  <a:pt x="7058" y="5420"/>
                </a:cubicBezTo>
                <a:cubicBezTo>
                  <a:pt x="6994" y="5440"/>
                  <a:pt x="6942" y="5530"/>
                  <a:pt x="6942" y="5619"/>
                </a:cubicBezTo>
                <a:cubicBezTo>
                  <a:pt x="6942" y="5959"/>
                  <a:pt x="6942" y="6298"/>
                  <a:pt x="6942" y="6639"/>
                </a:cubicBezTo>
                <a:cubicBezTo>
                  <a:pt x="6941" y="6727"/>
                  <a:pt x="6891" y="6816"/>
                  <a:pt x="6827" y="6837"/>
                </a:cubicBezTo>
                <a:cubicBezTo>
                  <a:pt x="6694" y="6881"/>
                  <a:pt x="6561" y="6928"/>
                  <a:pt x="6429" y="6977"/>
                </a:cubicBezTo>
                <a:cubicBezTo>
                  <a:pt x="6365" y="7000"/>
                  <a:pt x="6314" y="6946"/>
                  <a:pt x="6314" y="6857"/>
                </a:cubicBezTo>
                <a:cubicBezTo>
                  <a:pt x="6314" y="6517"/>
                  <a:pt x="6314" y="6178"/>
                  <a:pt x="6314" y="5837"/>
                </a:cubicBezTo>
                <a:cubicBezTo>
                  <a:pt x="6314" y="5749"/>
                  <a:pt x="6262" y="5696"/>
                  <a:pt x="6199" y="5721"/>
                </a:cubicBezTo>
                <a:cubicBezTo>
                  <a:pt x="6059" y="5775"/>
                  <a:pt x="5919" y="5832"/>
                  <a:pt x="5779" y="5891"/>
                </a:cubicBezTo>
                <a:cubicBezTo>
                  <a:pt x="5716" y="5919"/>
                  <a:pt x="5664" y="5869"/>
                  <a:pt x="5664" y="5781"/>
                </a:cubicBezTo>
                <a:cubicBezTo>
                  <a:pt x="5664" y="5597"/>
                  <a:pt x="5664" y="5416"/>
                  <a:pt x="5664" y="5232"/>
                </a:cubicBezTo>
                <a:cubicBezTo>
                  <a:pt x="5664" y="5144"/>
                  <a:pt x="5716" y="5049"/>
                  <a:pt x="5779" y="5022"/>
                </a:cubicBezTo>
                <a:cubicBezTo>
                  <a:pt x="5919" y="4963"/>
                  <a:pt x="6059" y="4906"/>
                  <a:pt x="6199" y="4852"/>
                </a:cubicBezTo>
                <a:cubicBezTo>
                  <a:pt x="6262" y="4827"/>
                  <a:pt x="6314" y="4736"/>
                  <a:pt x="6314" y="4647"/>
                </a:cubicBezTo>
                <a:cubicBezTo>
                  <a:pt x="6314" y="4307"/>
                  <a:pt x="6314" y="3965"/>
                  <a:pt x="6314" y="3625"/>
                </a:cubicBezTo>
                <a:cubicBezTo>
                  <a:pt x="6314" y="3536"/>
                  <a:pt x="6365" y="3446"/>
                  <a:pt x="6429" y="3423"/>
                </a:cubicBezTo>
                <a:cubicBezTo>
                  <a:pt x="6561" y="3374"/>
                  <a:pt x="6694" y="3328"/>
                  <a:pt x="6827" y="3284"/>
                </a:cubicBezTo>
                <a:cubicBezTo>
                  <a:pt x="6891" y="3263"/>
                  <a:pt x="6942" y="3317"/>
                  <a:pt x="6942" y="3406"/>
                </a:cubicBezTo>
                <a:cubicBezTo>
                  <a:pt x="6942" y="3746"/>
                  <a:pt x="6942" y="4088"/>
                  <a:pt x="6942" y="4429"/>
                </a:cubicBezTo>
                <a:cubicBezTo>
                  <a:pt x="6942" y="4517"/>
                  <a:pt x="6994" y="4571"/>
                  <a:pt x="7058" y="4551"/>
                </a:cubicBezTo>
                <a:cubicBezTo>
                  <a:pt x="7305" y="4474"/>
                  <a:pt x="7552" y="4404"/>
                  <a:pt x="7799" y="4343"/>
                </a:cubicBezTo>
                <a:cubicBezTo>
                  <a:pt x="7864" y="4327"/>
                  <a:pt x="7916" y="4244"/>
                  <a:pt x="7916" y="4156"/>
                </a:cubicBezTo>
                <a:cubicBezTo>
                  <a:pt x="7916" y="3815"/>
                  <a:pt x="7916" y="3476"/>
                  <a:pt x="7916" y="3136"/>
                </a:cubicBezTo>
                <a:cubicBezTo>
                  <a:pt x="7916" y="3048"/>
                  <a:pt x="7968" y="2963"/>
                  <a:pt x="8033" y="2949"/>
                </a:cubicBezTo>
                <a:cubicBezTo>
                  <a:pt x="8166" y="2918"/>
                  <a:pt x="8300" y="2892"/>
                  <a:pt x="8434" y="2866"/>
                </a:cubicBezTo>
                <a:cubicBezTo>
                  <a:pt x="8499" y="2854"/>
                  <a:pt x="8551" y="2914"/>
                  <a:pt x="8551" y="3003"/>
                </a:cubicBezTo>
                <a:cubicBezTo>
                  <a:pt x="8551" y="3343"/>
                  <a:pt x="8551" y="3685"/>
                  <a:pt x="8551" y="4025"/>
                </a:cubicBezTo>
                <a:cubicBezTo>
                  <a:pt x="8551" y="4114"/>
                  <a:pt x="8603" y="4175"/>
                  <a:pt x="8667" y="4164"/>
                </a:cubicBezTo>
                <a:cubicBezTo>
                  <a:pt x="8916" y="4122"/>
                  <a:pt x="9164" y="4089"/>
                  <a:pt x="9413" y="4062"/>
                </a:cubicBezTo>
                <a:cubicBezTo>
                  <a:pt x="9478" y="4055"/>
                  <a:pt x="9532" y="3977"/>
                  <a:pt x="9532" y="3889"/>
                </a:cubicBezTo>
                <a:cubicBezTo>
                  <a:pt x="9532" y="3548"/>
                  <a:pt x="9532" y="3209"/>
                  <a:pt x="9532" y="2869"/>
                </a:cubicBezTo>
                <a:cubicBezTo>
                  <a:pt x="9532" y="2781"/>
                  <a:pt x="9584" y="2701"/>
                  <a:pt x="9648" y="2696"/>
                </a:cubicBezTo>
                <a:cubicBezTo>
                  <a:pt x="9783" y="2684"/>
                  <a:pt x="9917" y="2677"/>
                  <a:pt x="10051" y="2670"/>
                </a:cubicBezTo>
                <a:close/>
                <a:moveTo>
                  <a:pt x="2696" y="4673"/>
                </a:moveTo>
                <a:cubicBezTo>
                  <a:pt x="1835" y="5831"/>
                  <a:pt x="1069" y="7172"/>
                  <a:pt x="419" y="8661"/>
                </a:cubicBezTo>
                <a:cubicBezTo>
                  <a:pt x="-139" y="9940"/>
                  <a:pt x="-139" y="11660"/>
                  <a:pt x="419" y="12939"/>
                </a:cubicBezTo>
                <a:cubicBezTo>
                  <a:pt x="1069" y="14428"/>
                  <a:pt x="1835" y="15769"/>
                  <a:pt x="2696" y="16927"/>
                </a:cubicBezTo>
                <a:lnTo>
                  <a:pt x="2696" y="4673"/>
                </a:lnTo>
                <a:close/>
                <a:moveTo>
                  <a:pt x="18626" y="4673"/>
                </a:moveTo>
                <a:lnTo>
                  <a:pt x="18626" y="16927"/>
                </a:lnTo>
                <a:cubicBezTo>
                  <a:pt x="19487" y="15769"/>
                  <a:pt x="20253" y="14428"/>
                  <a:pt x="20903" y="12939"/>
                </a:cubicBezTo>
                <a:cubicBezTo>
                  <a:pt x="21461" y="11660"/>
                  <a:pt x="21461" y="9940"/>
                  <a:pt x="20903" y="8661"/>
                </a:cubicBezTo>
                <a:cubicBezTo>
                  <a:pt x="20253" y="7172"/>
                  <a:pt x="19487" y="5831"/>
                  <a:pt x="18626" y="4673"/>
                </a:cubicBezTo>
                <a:close/>
              </a:path>
            </a:pathLst>
          </a:custGeom>
          <a:solidFill>
            <a:srgbClr val="94352A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3" name="Cricket"/>
          <p:cNvSpPr/>
          <p:nvPr/>
        </p:nvSpPr>
        <p:spPr>
          <a:xfrm rot="4800000">
            <a:off x="20211507" y="4481917"/>
            <a:ext cx="1850791" cy="384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563" extrusionOk="0">
                <a:moveTo>
                  <a:pt x="20416" y="1"/>
                </a:moveTo>
                <a:cubicBezTo>
                  <a:pt x="20353" y="6"/>
                  <a:pt x="20294" y="30"/>
                  <a:pt x="20247" y="75"/>
                </a:cubicBezTo>
                <a:cubicBezTo>
                  <a:pt x="20014" y="300"/>
                  <a:pt x="19726" y="584"/>
                  <a:pt x="19652" y="659"/>
                </a:cubicBezTo>
                <a:cubicBezTo>
                  <a:pt x="19578" y="734"/>
                  <a:pt x="19604" y="903"/>
                  <a:pt x="19549" y="959"/>
                </a:cubicBezTo>
                <a:cubicBezTo>
                  <a:pt x="19493" y="1015"/>
                  <a:pt x="14585" y="5843"/>
                  <a:pt x="13749" y="6686"/>
                </a:cubicBezTo>
                <a:cubicBezTo>
                  <a:pt x="12913" y="7530"/>
                  <a:pt x="12131" y="6668"/>
                  <a:pt x="12131" y="6668"/>
                </a:cubicBezTo>
                <a:lnTo>
                  <a:pt x="0" y="19278"/>
                </a:lnTo>
                <a:cubicBezTo>
                  <a:pt x="169" y="19733"/>
                  <a:pt x="477" y="20216"/>
                  <a:pt x="906" y="20649"/>
                </a:cubicBezTo>
                <a:cubicBezTo>
                  <a:pt x="1335" y="21082"/>
                  <a:pt x="1814" y="21393"/>
                  <a:pt x="2265" y="21563"/>
                </a:cubicBezTo>
                <a:lnTo>
                  <a:pt x="14762" y="9321"/>
                </a:lnTo>
                <a:cubicBezTo>
                  <a:pt x="14762" y="9321"/>
                  <a:pt x="13907" y="8533"/>
                  <a:pt x="14743" y="7690"/>
                </a:cubicBezTo>
                <a:cubicBezTo>
                  <a:pt x="15579" y="6846"/>
                  <a:pt x="20364" y="1894"/>
                  <a:pt x="20419" y="1838"/>
                </a:cubicBezTo>
                <a:cubicBezTo>
                  <a:pt x="20475" y="1781"/>
                  <a:pt x="20643" y="1808"/>
                  <a:pt x="20717" y="1733"/>
                </a:cubicBezTo>
                <a:cubicBezTo>
                  <a:pt x="20791" y="1658"/>
                  <a:pt x="21080" y="1360"/>
                  <a:pt x="21295" y="1131"/>
                </a:cubicBezTo>
                <a:cubicBezTo>
                  <a:pt x="21600" y="806"/>
                  <a:pt x="20859" y="-37"/>
                  <a:pt x="20416" y="1"/>
                </a:cubicBezTo>
                <a:close/>
                <a:moveTo>
                  <a:pt x="5952" y="6336"/>
                </a:moveTo>
                <a:cubicBezTo>
                  <a:pt x="5076" y="6336"/>
                  <a:pt x="4359" y="7024"/>
                  <a:pt x="4304" y="7894"/>
                </a:cubicBezTo>
                <a:lnTo>
                  <a:pt x="7600" y="7894"/>
                </a:lnTo>
                <a:cubicBezTo>
                  <a:pt x="7545" y="7024"/>
                  <a:pt x="6828" y="6336"/>
                  <a:pt x="5952" y="6336"/>
                </a:cubicBezTo>
                <a:close/>
                <a:moveTo>
                  <a:pt x="4558" y="7331"/>
                </a:moveTo>
                <a:cubicBezTo>
                  <a:pt x="4578" y="7325"/>
                  <a:pt x="4599" y="7326"/>
                  <a:pt x="4618" y="7337"/>
                </a:cubicBezTo>
                <a:lnTo>
                  <a:pt x="4890" y="7492"/>
                </a:lnTo>
                <a:cubicBezTo>
                  <a:pt x="4929" y="7515"/>
                  <a:pt x="4942" y="7565"/>
                  <a:pt x="4921" y="7604"/>
                </a:cubicBezTo>
                <a:cubicBezTo>
                  <a:pt x="4906" y="7630"/>
                  <a:pt x="4878" y="7644"/>
                  <a:pt x="4850" y="7644"/>
                </a:cubicBezTo>
                <a:cubicBezTo>
                  <a:pt x="4837" y="7644"/>
                  <a:pt x="4824" y="7641"/>
                  <a:pt x="4812" y="7634"/>
                </a:cubicBezTo>
                <a:lnTo>
                  <a:pt x="4539" y="7479"/>
                </a:lnTo>
                <a:cubicBezTo>
                  <a:pt x="4501" y="7457"/>
                  <a:pt x="4488" y="7408"/>
                  <a:pt x="4509" y="7369"/>
                </a:cubicBezTo>
                <a:cubicBezTo>
                  <a:pt x="4520" y="7350"/>
                  <a:pt x="4538" y="7336"/>
                  <a:pt x="4558" y="7331"/>
                </a:cubicBezTo>
                <a:close/>
                <a:moveTo>
                  <a:pt x="4971" y="7331"/>
                </a:moveTo>
                <a:cubicBezTo>
                  <a:pt x="4991" y="7325"/>
                  <a:pt x="5012" y="7326"/>
                  <a:pt x="5031" y="7337"/>
                </a:cubicBezTo>
                <a:lnTo>
                  <a:pt x="5303" y="7492"/>
                </a:lnTo>
                <a:cubicBezTo>
                  <a:pt x="5342" y="7515"/>
                  <a:pt x="5355" y="7565"/>
                  <a:pt x="5333" y="7604"/>
                </a:cubicBezTo>
                <a:cubicBezTo>
                  <a:pt x="5319" y="7630"/>
                  <a:pt x="5291" y="7644"/>
                  <a:pt x="5263" y="7644"/>
                </a:cubicBezTo>
                <a:cubicBezTo>
                  <a:pt x="5250" y="7644"/>
                  <a:pt x="5236" y="7641"/>
                  <a:pt x="5223" y="7634"/>
                </a:cubicBezTo>
                <a:lnTo>
                  <a:pt x="4952" y="7479"/>
                </a:lnTo>
                <a:cubicBezTo>
                  <a:pt x="4914" y="7457"/>
                  <a:pt x="4899" y="7408"/>
                  <a:pt x="4921" y="7369"/>
                </a:cubicBezTo>
                <a:cubicBezTo>
                  <a:pt x="4931" y="7350"/>
                  <a:pt x="4951" y="7336"/>
                  <a:pt x="4971" y="7331"/>
                </a:cubicBezTo>
                <a:close/>
                <a:moveTo>
                  <a:pt x="5382" y="7331"/>
                </a:moveTo>
                <a:cubicBezTo>
                  <a:pt x="5402" y="7325"/>
                  <a:pt x="5424" y="7326"/>
                  <a:pt x="5444" y="7337"/>
                </a:cubicBezTo>
                <a:lnTo>
                  <a:pt x="5716" y="7492"/>
                </a:lnTo>
                <a:cubicBezTo>
                  <a:pt x="5755" y="7515"/>
                  <a:pt x="5768" y="7565"/>
                  <a:pt x="5746" y="7604"/>
                </a:cubicBezTo>
                <a:cubicBezTo>
                  <a:pt x="5731" y="7630"/>
                  <a:pt x="5704" y="7644"/>
                  <a:pt x="5676" y="7644"/>
                </a:cubicBezTo>
                <a:cubicBezTo>
                  <a:pt x="5663" y="7644"/>
                  <a:pt x="5648" y="7641"/>
                  <a:pt x="5636" y="7634"/>
                </a:cubicBezTo>
                <a:lnTo>
                  <a:pt x="5365" y="7479"/>
                </a:lnTo>
                <a:cubicBezTo>
                  <a:pt x="5326" y="7457"/>
                  <a:pt x="5312" y="7408"/>
                  <a:pt x="5333" y="7369"/>
                </a:cubicBezTo>
                <a:cubicBezTo>
                  <a:pt x="5344" y="7350"/>
                  <a:pt x="5362" y="7336"/>
                  <a:pt x="5382" y="7331"/>
                </a:cubicBezTo>
                <a:close/>
                <a:moveTo>
                  <a:pt x="5795" y="7331"/>
                </a:moveTo>
                <a:cubicBezTo>
                  <a:pt x="5815" y="7325"/>
                  <a:pt x="5837" y="7326"/>
                  <a:pt x="5857" y="7337"/>
                </a:cubicBezTo>
                <a:lnTo>
                  <a:pt x="6127" y="7492"/>
                </a:lnTo>
                <a:cubicBezTo>
                  <a:pt x="6166" y="7515"/>
                  <a:pt x="6181" y="7565"/>
                  <a:pt x="6159" y="7604"/>
                </a:cubicBezTo>
                <a:cubicBezTo>
                  <a:pt x="6144" y="7630"/>
                  <a:pt x="6117" y="7644"/>
                  <a:pt x="6089" y="7644"/>
                </a:cubicBezTo>
                <a:cubicBezTo>
                  <a:pt x="6075" y="7644"/>
                  <a:pt x="6061" y="7641"/>
                  <a:pt x="6049" y="7634"/>
                </a:cubicBezTo>
                <a:lnTo>
                  <a:pt x="5776" y="7479"/>
                </a:lnTo>
                <a:cubicBezTo>
                  <a:pt x="5738" y="7457"/>
                  <a:pt x="5724" y="7408"/>
                  <a:pt x="5746" y="7369"/>
                </a:cubicBezTo>
                <a:cubicBezTo>
                  <a:pt x="5757" y="7350"/>
                  <a:pt x="5775" y="7336"/>
                  <a:pt x="5795" y="7331"/>
                </a:cubicBezTo>
                <a:close/>
                <a:moveTo>
                  <a:pt x="6208" y="7331"/>
                </a:moveTo>
                <a:cubicBezTo>
                  <a:pt x="6227" y="7325"/>
                  <a:pt x="6248" y="7326"/>
                  <a:pt x="6268" y="7337"/>
                </a:cubicBezTo>
                <a:lnTo>
                  <a:pt x="6540" y="7492"/>
                </a:lnTo>
                <a:cubicBezTo>
                  <a:pt x="6579" y="7515"/>
                  <a:pt x="6592" y="7565"/>
                  <a:pt x="6570" y="7604"/>
                </a:cubicBezTo>
                <a:cubicBezTo>
                  <a:pt x="6555" y="7630"/>
                  <a:pt x="6528" y="7644"/>
                  <a:pt x="6500" y="7644"/>
                </a:cubicBezTo>
                <a:cubicBezTo>
                  <a:pt x="6487" y="7644"/>
                  <a:pt x="6474" y="7641"/>
                  <a:pt x="6462" y="7634"/>
                </a:cubicBezTo>
                <a:lnTo>
                  <a:pt x="6189" y="7479"/>
                </a:lnTo>
                <a:cubicBezTo>
                  <a:pt x="6150" y="7457"/>
                  <a:pt x="6137" y="7408"/>
                  <a:pt x="6159" y="7369"/>
                </a:cubicBezTo>
                <a:cubicBezTo>
                  <a:pt x="6170" y="7350"/>
                  <a:pt x="6188" y="7336"/>
                  <a:pt x="6208" y="7331"/>
                </a:cubicBezTo>
                <a:close/>
                <a:moveTo>
                  <a:pt x="6620" y="7331"/>
                </a:moveTo>
                <a:cubicBezTo>
                  <a:pt x="6640" y="7325"/>
                  <a:pt x="6661" y="7326"/>
                  <a:pt x="6681" y="7337"/>
                </a:cubicBezTo>
                <a:lnTo>
                  <a:pt x="6953" y="7492"/>
                </a:lnTo>
                <a:cubicBezTo>
                  <a:pt x="6992" y="7515"/>
                  <a:pt x="7005" y="7565"/>
                  <a:pt x="6983" y="7604"/>
                </a:cubicBezTo>
                <a:cubicBezTo>
                  <a:pt x="6968" y="7630"/>
                  <a:pt x="6941" y="7644"/>
                  <a:pt x="6913" y="7644"/>
                </a:cubicBezTo>
                <a:cubicBezTo>
                  <a:pt x="6899" y="7644"/>
                  <a:pt x="6887" y="7641"/>
                  <a:pt x="6874" y="7634"/>
                </a:cubicBezTo>
                <a:lnTo>
                  <a:pt x="6602" y="7479"/>
                </a:lnTo>
                <a:cubicBezTo>
                  <a:pt x="6563" y="7457"/>
                  <a:pt x="6550" y="7408"/>
                  <a:pt x="6572" y="7369"/>
                </a:cubicBezTo>
                <a:cubicBezTo>
                  <a:pt x="6583" y="7350"/>
                  <a:pt x="6601" y="7336"/>
                  <a:pt x="6620" y="7331"/>
                </a:cubicBezTo>
                <a:close/>
                <a:moveTo>
                  <a:pt x="7033" y="7331"/>
                </a:moveTo>
                <a:cubicBezTo>
                  <a:pt x="7053" y="7325"/>
                  <a:pt x="7074" y="7326"/>
                  <a:pt x="7093" y="7337"/>
                </a:cubicBezTo>
                <a:lnTo>
                  <a:pt x="7366" y="7492"/>
                </a:lnTo>
                <a:cubicBezTo>
                  <a:pt x="7404" y="7515"/>
                  <a:pt x="7418" y="7565"/>
                  <a:pt x="7396" y="7604"/>
                </a:cubicBezTo>
                <a:cubicBezTo>
                  <a:pt x="7381" y="7630"/>
                  <a:pt x="7354" y="7644"/>
                  <a:pt x="7326" y="7644"/>
                </a:cubicBezTo>
                <a:cubicBezTo>
                  <a:pt x="7312" y="7644"/>
                  <a:pt x="7298" y="7641"/>
                  <a:pt x="7286" y="7634"/>
                </a:cubicBezTo>
                <a:lnTo>
                  <a:pt x="7015" y="7479"/>
                </a:lnTo>
                <a:cubicBezTo>
                  <a:pt x="6976" y="7457"/>
                  <a:pt x="6963" y="7408"/>
                  <a:pt x="6985" y="7369"/>
                </a:cubicBezTo>
                <a:cubicBezTo>
                  <a:pt x="6996" y="7350"/>
                  <a:pt x="7013" y="7336"/>
                  <a:pt x="7033" y="7331"/>
                </a:cubicBezTo>
                <a:close/>
                <a:moveTo>
                  <a:pt x="4304" y="8110"/>
                </a:moveTo>
                <a:cubicBezTo>
                  <a:pt x="4359" y="8980"/>
                  <a:pt x="5076" y="9670"/>
                  <a:pt x="5952" y="9670"/>
                </a:cubicBezTo>
                <a:cubicBezTo>
                  <a:pt x="6828" y="9670"/>
                  <a:pt x="7545" y="8980"/>
                  <a:pt x="7600" y="8110"/>
                </a:cubicBezTo>
                <a:lnTo>
                  <a:pt x="4304" y="8110"/>
                </a:lnTo>
                <a:close/>
                <a:moveTo>
                  <a:pt x="4558" y="8363"/>
                </a:moveTo>
                <a:cubicBezTo>
                  <a:pt x="4578" y="8357"/>
                  <a:pt x="4599" y="8360"/>
                  <a:pt x="4618" y="8371"/>
                </a:cubicBezTo>
                <a:lnTo>
                  <a:pt x="4890" y="8526"/>
                </a:lnTo>
                <a:cubicBezTo>
                  <a:pt x="4929" y="8548"/>
                  <a:pt x="4942" y="8597"/>
                  <a:pt x="4921" y="8636"/>
                </a:cubicBezTo>
                <a:cubicBezTo>
                  <a:pt x="4906" y="8662"/>
                  <a:pt x="4878" y="8678"/>
                  <a:pt x="4850" y="8678"/>
                </a:cubicBezTo>
                <a:cubicBezTo>
                  <a:pt x="4837" y="8678"/>
                  <a:pt x="4824" y="8673"/>
                  <a:pt x="4812" y="8666"/>
                </a:cubicBezTo>
                <a:lnTo>
                  <a:pt x="4539" y="8511"/>
                </a:lnTo>
                <a:cubicBezTo>
                  <a:pt x="4501" y="8489"/>
                  <a:pt x="4488" y="8441"/>
                  <a:pt x="4509" y="8402"/>
                </a:cubicBezTo>
                <a:cubicBezTo>
                  <a:pt x="4520" y="8382"/>
                  <a:pt x="4538" y="8368"/>
                  <a:pt x="4558" y="8363"/>
                </a:cubicBezTo>
                <a:close/>
                <a:moveTo>
                  <a:pt x="4971" y="8363"/>
                </a:moveTo>
                <a:cubicBezTo>
                  <a:pt x="4991" y="8357"/>
                  <a:pt x="5012" y="8360"/>
                  <a:pt x="5031" y="8371"/>
                </a:cubicBezTo>
                <a:lnTo>
                  <a:pt x="5303" y="8526"/>
                </a:lnTo>
                <a:cubicBezTo>
                  <a:pt x="5342" y="8548"/>
                  <a:pt x="5355" y="8597"/>
                  <a:pt x="5333" y="8636"/>
                </a:cubicBezTo>
                <a:cubicBezTo>
                  <a:pt x="5319" y="8662"/>
                  <a:pt x="5291" y="8678"/>
                  <a:pt x="5263" y="8678"/>
                </a:cubicBezTo>
                <a:cubicBezTo>
                  <a:pt x="5250" y="8678"/>
                  <a:pt x="5236" y="8673"/>
                  <a:pt x="5223" y="8666"/>
                </a:cubicBezTo>
                <a:lnTo>
                  <a:pt x="4952" y="8511"/>
                </a:lnTo>
                <a:cubicBezTo>
                  <a:pt x="4914" y="8489"/>
                  <a:pt x="4899" y="8441"/>
                  <a:pt x="4921" y="8402"/>
                </a:cubicBezTo>
                <a:cubicBezTo>
                  <a:pt x="4931" y="8382"/>
                  <a:pt x="4951" y="8368"/>
                  <a:pt x="4971" y="8363"/>
                </a:cubicBezTo>
                <a:close/>
                <a:moveTo>
                  <a:pt x="5382" y="8363"/>
                </a:moveTo>
                <a:cubicBezTo>
                  <a:pt x="5402" y="8357"/>
                  <a:pt x="5424" y="8360"/>
                  <a:pt x="5444" y="8371"/>
                </a:cubicBezTo>
                <a:lnTo>
                  <a:pt x="5716" y="8526"/>
                </a:lnTo>
                <a:cubicBezTo>
                  <a:pt x="5755" y="8548"/>
                  <a:pt x="5768" y="8597"/>
                  <a:pt x="5746" y="8636"/>
                </a:cubicBezTo>
                <a:cubicBezTo>
                  <a:pt x="5731" y="8662"/>
                  <a:pt x="5704" y="8678"/>
                  <a:pt x="5676" y="8678"/>
                </a:cubicBezTo>
                <a:cubicBezTo>
                  <a:pt x="5663" y="8678"/>
                  <a:pt x="5648" y="8673"/>
                  <a:pt x="5636" y="8666"/>
                </a:cubicBezTo>
                <a:lnTo>
                  <a:pt x="5365" y="8511"/>
                </a:lnTo>
                <a:cubicBezTo>
                  <a:pt x="5326" y="8489"/>
                  <a:pt x="5312" y="8441"/>
                  <a:pt x="5333" y="8402"/>
                </a:cubicBezTo>
                <a:cubicBezTo>
                  <a:pt x="5344" y="8382"/>
                  <a:pt x="5362" y="8368"/>
                  <a:pt x="5382" y="8363"/>
                </a:cubicBezTo>
                <a:close/>
                <a:moveTo>
                  <a:pt x="5795" y="8363"/>
                </a:moveTo>
                <a:cubicBezTo>
                  <a:pt x="5815" y="8357"/>
                  <a:pt x="5837" y="8360"/>
                  <a:pt x="5857" y="8371"/>
                </a:cubicBezTo>
                <a:lnTo>
                  <a:pt x="6127" y="8526"/>
                </a:lnTo>
                <a:cubicBezTo>
                  <a:pt x="6166" y="8548"/>
                  <a:pt x="6181" y="8597"/>
                  <a:pt x="6159" y="8636"/>
                </a:cubicBezTo>
                <a:cubicBezTo>
                  <a:pt x="6144" y="8662"/>
                  <a:pt x="6117" y="8678"/>
                  <a:pt x="6089" y="8678"/>
                </a:cubicBezTo>
                <a:cubicBezTo>
                  <a:pt x="6075" y="8678"/>
                  <a:pt x="6061" y="8673"/>
                  <a:pt x="6049" y="8666"/>
                </a:cubicBezTo>
                <a:lnTo>
                  <a:pt x="5776" y="8511"/>
                </a:lnTo>
                <a:cubicBezTo>
                  <a:pt x="5738" y="8489"/>
                  <a:pt x="5724" y="8441"/>
                  <a:pt x="5746" y="8402"/>
                </a:cubicBezTo>
                <a:cubicBezTo>
                  <a:pt x="5757" y="8382"/>
                  <a:pt x="5775" y="8368"/>
                  <a:pt x="5795" y="8363"/>
                </a:cubicBezTo>
                <a:close/>
                <a:moveTo>
                  <a:pt x="6208" y="8363"/>
                </a:moveTo>
                <a:cubicBezTo>
                  <a:pt x="6227" y="8357"/>
                  <a:pt x="6248" y="8360"/>
                  <a:pt x="6268" y="8371"/>
                </a:cubicBezTo>
                <a:lnTo>
                  <a:pt x="6540" y="8526"/>
                </a:lnTo>
                <a:cubicBezTo>
                  <a:pt x="6579" y="8548"/>
                  <a:pt x="6592" y="8597"/>
                  <a:pt x="6570" y="8636"/>
                </a:cubicBezTo>
                <a:cubicBezTo>
                  <a:pt x="6555" y="8662"/>
                  <a:pt x="6528" y="8678"/>
                  <a:pt x="6500" y="8678"/>
                </a:cubicBezTo>
                <a:cubicBezTo>
                  <a:pt x="6487" y="8678"/>
                  <a:pt x="6474" y="8673"/>
                  <a:pt x="6462" y="8666"/>
                </a:cubicBezTo>
                <a:lnTo>
                  <a:pt x="6189" y="8511"/>
                </a:lnTo>
                <a:cubicBezTo>
                  <a:pt x="6151" y="8489"/>
                  <a:pt x="6137" y="8441"/>
                  <a:pt x="6159" y="8402"/>
                </a:cubicBezTo>
                <a:cubicBezTo>
                  <a:pt x="6170" y="8382"/>
                  <a:pt x="6188" y="8368"/>
                  <a:pt x="6208" y="8363"/>
                </a:cubicBezTo>
                <a:close/>
                <a:moveTo>
                  <a:pt x="6620" y="8363"/>
                </a:moveTo>
                <a:cubicBezTo>
                  <a:pt x="6640" y="8357"/>
                  <a:pt x="6661" y="8360"/>
                  <a:pt x="6681" y="8371"/>
                </a:cubicBezTo>
                <a:lnTo>
                  <a:pt x="6953" y="8526"/>
                </a:lnTo>
                <a:cubicBezTo>
                  <a:pt x="6992" y="8548"/>
                  <a:pt x="7005" y="8597"/>
                  <a:pt x="6983" y="8636"/>
                </a:cubicBezTo>
                <a:cubicBezTo>
                  <a:pt x="6968" y="8662"/>
                  <a:pt x="6941" y="8678"/>
                  <a:pt x="6913" y="8678"/>
                </a:cubicBezTo>
                <a:cubicBezTo>
                  <a:pt x="6899" y="8678"/>
                  <a:pt x="6887" y="8673"/>
                  <a:pt x="6874" y="8666"/>
                </a:cubicBezTo>
                <a:lnTo>
                  <a:pt x="6602" y="8511"/>
                </a:lnTo>
                <a:cubicBezTo>
                  <a:pt x="6563" y="8489"/>
                  <a:pt x="6550" y="8441"/>
                  <a:pt x="6572" y="8402"/>
                </a:cubicBezTo>
                <a:cubicBezTo>
                  <a:pt x="6583" y="8382"/>
                  <a:pt x="6601" y="8368"/>
                  <a:pt x="6620" y="8363"/>
                </a:cubicBezTo>
                <a:close/>
                <a:moveTo>
                  <a:pt x="7033" y="8363"/>
                </a:moveTo>
                <a:cubicBezTo>
                  <a:pt x="7053" y="8357"/>
                  <a:pt x="7074" y="8360"/>
                  <a:pt x="7093" y="8371"/>
                </a:cubicBezTo>
                <a:lnTo>
                  <a:pt x="7366" y="8526"/>
                </a:lnTo>
                <a:cubicBezTo>
                  <a:pt x="7404" y="8548"/>
                  <a:pt x="7418" y="8597"/>
                  <a:pt x="7396" y="8636"/>
                </a:cubicBezTo>
                <a:cubicBezTo>
                  <a:pt x="7381" y="8662"/>
                  <a:pt x="7354" y="8678"/>
                  <a:pt x="7326" y="8678"/>
                </a:cubicBezTo>
                <a:cubicBezTo>
                  <a:pt x="7312" y="8678"/>
                  <a:pt x="7298" y="8673"/>
                  <a:pt x="7286" y="8666"/>
                </a:cubicBezTo>
                <a:lnTo>
                  <a:pt x="7015" y="8511"/>
                </a:lnTo>
                <a:cubicBezTo>
                  <a:pt x="6976" y="8489"/>
                  <a:pt x="6961" y="8441"/>
                  <a:pt x="6983" y="8402"/>
                </a:cubicBezTo>
                <a:cubicBezTo>
                  <a:pt x="6994" y="8382"/>
                  <a:pt x="7013" y="8368"/>
                  <a:pt x="7033" y="8363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4" name="match / game"/>
          <p:cNvSpPr/>
          <p:nvPr/>
        </p:nvSpPr>
        <p:spPr>
          <a:xfrm>
            <a:off x="10454229" y="6262241"/>
            <a:ext cx="1270001" cy="1270001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6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match / game</a:t>
            </a:r>
          </a:p>
        </p:txBody>
      </p:sp>
      <p:sp>
        <p:nvSpPr>
          <p:cNvPr id="369" name="Ya"/>
          <p:cNvSpPr txBox="1"/>
          <p:nvPr/>
        </p:nvSpPr>
        <p:spPr>
          <a:xfrm>
            <a:off x="1423445" y="4427960"/>
            <a:ext cx="878497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Ya</a:t>
            </a:r>
          </a:p>
        </p:txBody>
      </p:sp>
      <p:sp>
        <p:nvSpPr>
          <p:cNvPr id="371" name="Tidak"/>
          <p:cNvSpPr txBox="1"/>
          <p:nvPr/>
        </p:nvSpPr>
        <p:spPr>
          <a:xfrm>
            <a:off x="964953" y="6157933"/>
            <a:ext cx="164240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Tidak</a:t>
            </a:r>
          </a:p>
        </p:txBody>
      </p:sp>
      <p:sp>
        <p:nvSpPr>
          <p:cNvPr id="373" name="futbal"/>
          <p:cNvSpPr txBox="1"/>
          <p:nvPr/>
        </p:nvSpPr>
        <p:spPr>
          <a:xfrm>
            <a:off x="15159637" y="6794320"/>
            <a:ext cx="190892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futbal</a:t>
            </a:r>
            <a:endParaRPr dirty="0"/>
          </a:p>
        </p:txBody>
      </p:sp>
      <p:sp>
        <p:nvSpPr>
          <p:cNvPr id="374" name="kriket"/>
          <p:cNvSpPr txBox="1"/>
          <p:nvPr/>
        </p:nvSpPr>
        <p:spPr>
          <a:xfrm>
            <a:off x="19867689" y="6641746"/>
            <a:ext cx="169777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kriket</a:t>
            </a:r>
            <a:endParaRPr dirty="0"/>
          </a:p>
        </p:txBody>
      </p:sp>
      <p:pic>
        <p:nvPicPr>
          <p:cNvPr id="375" name="1292286629.png" descr="12922866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8315" y="2507370"/>
            <a:ext cx="1746331" cy="174633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epak bola"/>
          <p:cNvSpPr txBox="1"/>
          <p:nvPr/>
        </p:nvSpPr>
        <p:spPr>
          <a:xfrm>
            <a:off x="20445215" y="4345392"/>
            <a:ext cx="354478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sepak</a:t>
            </a:r>
            <a:r>
              <a:rPr dirty="0"/>
              <a:t> bola</a:t>
            </a:r>
          </a:p>
        </p:txBody>
      </p:sp>
      <p:sp>
        <p:nvSpPr>
          <p:cNvPr id="377" name="Basket"/>
          <p:cNvSpPr txBox="1"/>
          <p:nvPr/>
        </p:nvSpPr>
        <p:spPr>
          <a:xfrm>
            <a:off x="15263048" y="4173435"/>
            <a:ext cx="378469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dirty="0"/>
              <a:t>bola b</a:t>
            </a:r>
            <a:r>
              <a:rPr dirty="0" err="1"/>
              <a:t>asket</a:t>
            </a:r>
            <a:endParaRPr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C9FA51-E8BA-EF4B-87EB-2485F0251EFC}"/>
              </a:ext>
            </a:extLst>
          </p:cNvPr>
          <p:cNvCxnSpPr>
            <a:cxnSpLocks/>
          </p:cNvCxnSpPr>
          <p:nvPr/>
        </p:nvCxnSpPr>
        <p:spPr>
          <a:xfrm>
            <a:off x="204891" y="7670621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62DAA1-751C-B544-B56F-54109F7C17C7}"/>
              </a:ext>
            </a:extLst>
          </p:cNvPr>
          <p:cNvCxnSpPr>
            <a:cxnSpLocks/>
          </p:cNvCxnSpPr>
          <p:nvPr/>
        </p:nvCxnSpPr>
        <p:spPr>
          <a:xfrm>
            <a:off x="135453" y="11521440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5A03CC-AAF6-824E-B541-41A03D4DAE96}"/>
              </a:ext>
            </a:extLst>
          </p:cNvPr>
          <p:cNvGrpSpPr/>
          <p:nvPr/>
        </p:nvGrpSpPr>
        <p:grpSpPr>
          <a:xfrm>
            <a:off x="316804" y="3111351"/>
            <a:ext cx="2135289" cy="1967347"/>
            <a:chOff x="867601" y="3575235"/>
            <a:chExt cx="2135289" cy="1967347"/>
          </a:xfrm>
        </p:grpSpPr>
        <p:sp>
          <p:nvSpPr>
            <p:cNvPr id="37" name="Thumbs Up">
              <a:extLst>
                <a:ext uri="{FF2B5EF4-FFF2-40B4-BE49-F238E27FC236}">
                  <a16:creationId xmlns:a16="http://schemas.microsoft.com/office/drawing/2014/main" id="{56CF092B-D620-C04C-9B6E-627154E1CCE9}"/>
                </a:ext>
              </a:extLst>
            </p:cNvPr>
            <p:cNvSpPr/>
            <p:nvPr/>
          </p:nvSpPr>
          <p:spPr>
            <a:xfrm>
              <a:off x="867601" y="3575235"/>
              <a:ext cx="2135289" cy="19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" name="Ya">
              <a:extLst>
                <a:ext uri="{FF2B5EF4-FFF2-40B4-BE49-F238E27FC236}">
                  <a16:creationId xmlns:a16="http://schemas.microsoft.com/office/drawing/2014/main" id="{A8CBC76A-DADC-4D48-9316-0F7B2D975F44}"/>
                </a:ext>
              </a:extLst>
            </p:cNvPr>
            <p:cNvSpPr txBox="1"/>
            <p:nvPr/>
          </p:nvSpPr>
          <p:spPr>
            <a:xfrm>
              <a:off x="1423445" y="4427960"/>
              <a:ext cx="878497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Ya</a:t>
              </a:r>
              <a:endParaRPr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A4614F-1154-1345-8DA0-DB6F82F530B1}"/>
              </a:ext>
            </a:extLst>
          </p:cNvPr>
          <p:cNvGrpSpPr/>
          <p:nvPr/>
        </p:nvGrpSpPr>
        <p:grpSpPr>
          <a:xfrm>
            <a:off x="204891" y="5282671"/>
            <a:ext cx="2296370" cy="2082803"/>
            <a:chOff x="752585" y="5855107"/>
            <a:chExt cx="2296370" cy="2082803"/>
          </a:xfrm>
        </p:grpSpPr>
        <p:sp>
          <p:nvSpPr>
            <p:cNvPr id="40" name="Thumbs Up">
              <a:extLst>
                <a:ext uri="{FF2B5EF4-FFF2-40B4-BE49-F238E27FC236}">
                  <a16:creationId xmlns:a16="http://schemas.microsoft.com/office/drawing/2014/main" id="{37A8D400-92CD-404E-9B37-094C36D44434}"/>
                </a:ext>
              </a:extLst>
            </p:cNvPr>
            <p:cNvSpPr/>
            <p:nvPr/>
          </p:nvSpPr>
          <p:spPr>
            <a:xfrm rot="10800000" flipH="1">
              <a:off x="752585" y="5855107"/>
              <a:ext cx="2296370" cy="208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1" name="Tidak">
              <a:extLst>
                <a:ext uri="{FF2B5EF4-FFF2-40B4-BE49-F238E27FC236}">
                  <a16:creationId xmlns:a16="http://schemas.microsoft.com/office/drawing/2014/main" id="{1E45C2BE-4E19-7448-8C9E-899FBF6DE432}"/>
                </a:ext>
              </a:extLst>
            </p:cNvPr>
            <p:cNvSpPr txBox="1"/>
            <p:nvPr/>
          </p:nvSpPr>
          <p:spPr>
            <a:xfrm>
              <a:off x="1117353" y="6066493"/>
              <a:ext cx="1642400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Tidak</a:t>
              </a:r>
              <a:endParaRPr dirty="0"/>
            </a:p>
          </p:txBody>
        </p:sp>
      </p:grpSp>
      <p:sp>
        <p:nvSpPr>
          <p:cNvPr id="42" name="Ada">
            <a:extLst>
              <a:ext uri="{FF2B5EF4-FFF2-40B4-BE49-F238E27FC236}">
                <a16:creationId xmlns:a16="http://schemas.microsoft.com/office/drawing/2014/main" id="{E34D2C8D-39E7-C24B-A820-CADBB5D37D92}"/>
              </a:ext>
            </a:extLst>
          </p:cNvPr>
          <p:cNvSpPr txBox="1"/>
          <p:nvPr/>
        </p:nvSpPr>
        <p:spPr>
          <a:xfrm>
            <a:off x="3571636" y="4053866"/>
            <a:ext cx="263854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9600" dirty="0"/>
              <a:t>Ada</a:t>
            </a:r>
          </a:p>
        </p:txBody>
      </p:sp>
      <p:sp>
        <p:nvSpPr>
          <p:cNvPr id="43" name="Earth day">
            <a:extLst>
              <a:ext uri="{FF2B5EF4-FFF2-40B4-BE49-F238E27FC236}">
                <a16:creationId xmlns:a16="http://schemas.microsoft.com/office/drawing/2014/main" id="{2EFE7F78-53DC-964C-A459-EF68717D7D4B}"/>
              </a:ext>
            </a:extLst>
          </p:cNvPr>
          <p:cNvSpPr txBox="1"/>
          <p:nvPr/>
        </p:nvSpPr>
        <p:spPr>
          <a:xfrm>
            <a:off x="2914544" y="5523809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There is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">
            <a:extLst>
              <a:ext uri="{FF2B5EF4-FFF2-40B4-BE49-F238E27FC236}">
                <a16:creationId xmlns:a16="http://schemas.microsoft.com/office/drawing/2014/main" id="{FAF7716D-D49A-9B49-A19E-9734DB059C7F}"/>
              </a:ext>
            </a:extLst>
          </p:cNvPr>
          <p:cNvGrpSpPr/>
          <p:nvPr/>
        </p:nvGrpSpPr>
        <p:grpSpPr>
          <a:xfrm>
            <a:off x="4753898" y="9387976"/>
            <a:ext cx="19223794" cy="1672390"/>
            <a:chOff x="4086658" y="246280"/>
            <a:chExt cx="19223793" cy="1672389"/>
          </a:xfrm>
        </p:grpSpPr>
        <p:sp>
          <p:nvSpPr>
            <p:cNvPr id="45" name="hari…">
              <a:extLst>
                <a:ext uri="{FF2B5EF4-FFF2-40B4-BE49-F238E27FC236}">
                  <a16:creationId xmlns:a16="http://schemas.microsoft.com/office/drawing/2014/main" id="{3CDC0EB6-B861-2B49-9EEE-3C346723CF14}"/>
                </a:ext>
              </a:extLst>
            </p:cNvPr>
            <p:cNvSpPr txBox="1"/>
            <p:nvPr/>
          </p:nvSpPr>
          <p:spPr>
            <a:xfrm>
              <a:off x="4086658" y="338750"/>
              <a:ext cx="2704207" cy="1579919"/>
            </a:xfrm>
            <a:prstGeom prst="rect">
              <a:avLst/>
            </a:prstGeom>
            <a:gradFill flip="none" rotWithShape="1">
              <a:gsLst>
                <a:gs pos="0">
                  <a:srgbClr val="C4FEFF"/>
                </a:gs>
                <a:gs pos="100000">
                  <a:srgbClr val="3EFFC0"/>
                </a:gs>
              </a:gsLst>
              <a:lin ang="642132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hari</a:t>
              </a:r>
              <a:r>
                <a:rPr sz="4800" dirty="0"/>
                <a:t> </a:t>
              </a:r>
            </a:p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Senin</a:t>
              </a:r>
              <a:endParaRPr sz="4800" dirty="0"/>
            </a:p>
          </p:txBody>
        </p:sp>
        <p:sp>
          <p:nvSpPr>
            <p:cNvPr id="46" name="hari Selasa">
              <a:extLst>
                <a:ext uri="{FF2B5EF4-FFF2-40B4-BE49-F238E27FC236}">
                  <a16:creationId xmlns:a16="http://schemas.microsoft.com/office/drawing/2014/main" id="{6031579B-7273-3A44-90DD-6B9C07A1F289}"/>
                </a:ext>
              </a:extLst>
            </p:cNvPr>
            <p:cNvSpPr txBox="1"/>
            <p:nvPr/>
          </p:nvSpPr>
          <p:spPr>
            <a:xfrm>
              <a:off x="6765326" y="338235"/>
              <a:ext cx="2741252" cy="1579919"/>
            </a:xfrm>
            <a:prstGeom prst="rect">
              <a:avLst/>
            </a:prstGeom>
            <a:solidFill>
              <a:srgbClr val="C6FAB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Selasa</a:t>
              </a:r>
              <a:endParaRPr sz="4800" dirty="0"/>
            </a:p>
          </p:txBody>
        </p:sp>
        <p:sp>
          <p:nvSpPr>
            <p:cNvPr id="47" name="hari Rabu">
              <a:extLst>
                <a:ext uri="{FF2B5EF4-FFF2-40B4-BE49-F238E27FC236}">
                  <a16:creationId xmlns:a16="http://schemas.microsoft.com/office/drawing/2014/main" id="{E69A9F4E-E8E6-8E4C-8896-0CAE5AAFF9C8}"/>
                </a:ext>
              </a:extLst>
            </p:cNvPr>
            <p:cNvSpPr txBox="1"/>
            <p:nvPr/>
          </p:nvSpPr>
          <p:spPr>
            <a:xfrm>
              <a:off x="9370980" y="276841"/>
              <a:ext cx="3009901" cy="1579919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/>
                <a:t>Rabu</a:t>
              </a:r>
            </a:p>
          </p:txBody>
        </p:sp>
        <p:sp>
          <p:nvSpPr>
            <p:cNvPr id="48" name="hari Kamis">
              <a:extLst>
                <a:ext uri="{FF2B5EF4-FFF2-40B4-BE49-F238E27FC236}">
                  <a16:creationId xmlns:a16="http://schemas.microsoft.com/office/drawing/2014/main" id="{E511CF22-2DAB-104C-9AB8-6E875884273C}"/>
                </a:ext>
              </a:extLst>
            </p:cNvPr>
            <p:cNvSpPr txBox="1"/>
            <p:nvPr/>
          </p:nvSpPr>
          <p:spPr>
            <a:xfrm>
              <a:off x="12345041" y="276841"/>
              <a:ext cx="2641494" cy="1579919"/>
            </a:xfrm>
            <a:prstGeom prst="rect">
              <a:avLst/>
            </a:prstGeom>
            <a:solidFill>
              <a:srgbClr val="DDE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Kamis</a:t>
              </a:r>
              <a:endParaRPr sz="4800" dirty="0"/>
            </a:p>
          </p:txBody>
        </p:sp>
        <p:sp>
          <p:nvSpPr>
            <p:cNvPr id="49" name="hari Jumat">
              <a:extLst>
                <a:ext uri="{FF2B5EF4-FFF2-40B4-BE49-F238E27FC236}">
                  <a16:creationId xmlns:a16="http://schemas.microsoft.com/office/drawing/2014/main" id="{A7AD5B5B-2841-9743-992B-82D52B6309F0}"/>
                </a:ext>
              </a:extLst>
            </p:cNvPr>
            <p:cNvSpPr txBox="1"/>
            <p:nvPr/>
          </p:nvSpPr>
          <p:spPr>
            <a:xfrm>
              <a:off x="14998924" y="307619"/>
              <a:ext cx="2789555" cy="1518363"/>
            </a:xfrm>
            <a:prstGeom prst="rect">
              <a:avLst/>
            </a:prstGeom>
            <a:solidFill>
              <a:srgbClr val="D0FE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400" dirty="0" err="1"/>
                <a:t>Jumat</a:t>
              </a:r>
              <a:endParaRPr sz="4800" dirty="0"/>
            </a:p>
          </p:txBody>
        </p:sp>
        <p:sp>
          <p:nvSpPr>
            <p:cNvPr id="50" name="hari Sabtu">
              <a:extLst>
                <a:ext uri="{FF2B5EF4-FFF2-40B4-BE49-F238E27FC236}">
                  <a16:creationId xmlns:a16="http://schemas.microsoft.com/office/drawing/2014/main" id="{0AECC26B-1987-7E45-AF8A-5C3372A29609}"/>
                </a:ext>
              </a:extLst>
            </p:cNvPr>
            <p:cNvSpPr txBox="1"/>
            <p:nvPr/>
          </p:nvSpPr>
          <p:spPr>
            <a:xfrm>
              <a:off x="17812267" y="246280"/>
              <a:ext cx="2844325" cy="1579919"/>
            </a:xfrm>
            <a:prstGeom prst="rect">
              <a:avLst/>
            </a:prstGeom>
            <a:solidFill>
              <a:srgbClr val="F6E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Sabtu</a:t>
              </a:r>
              <a:endParaRPr sz="4800" dirty="0"/>
            </a:p>
          </p:txBody>
        </p:sp>
        <p:sp>
          <p:nvSpPr>
            <p:cNvPr id="51" name="hari Minggu">
              <a:extLst>
                <a:ext uri="{FF2B5EF4-FFF2-40B4-BE49-F238E27FC236}">
                  <a16:creationId xmlns:a16="http://schemas.microsoft.com/office/drawing/2014/main" id="{90038BD5-F1C4-294F-BC98-3292025C807F}"/>
                </a:ext>
              </a:extLst>
            </p:cNvPr>
            <p:cNvSpPr txBox="1"/>
            <p:nvPr/>
          </p:nvSpPr>
          <p:spPr>
            <a:xfrm>
              <a:off x="20656592" y="251441"/>
              <a:ext cx="2653859" cy="1579919"/>
            </a:xfrm>
            <a:prstGeom prst="rect">
              <a:avLst/>
            </a:prstGeom>
            <a:solidFill>
              <a:srgbClr val="FFCD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Minggu</a:t>
              </a:r>
              <a:endParaRPr sz="4800" dirty="0"/>
            </a:p>
          </p:txBody>
        </p:sp>
      </p:grpSp>
      <p:sp>
        <p:nvSpPr>
          <p:cNvPr id="52" name="Kapan ?">
            <a:extLst>
              <a:ext uri="{FF2B5EF4-FFF2-40B4-BE49-F238E27FC236}">
                <a16:creationId xmlns:a16="http://schemas.microsoft.com/office/drawing/2014/main" id="{C8725A6E-967C-6542-AE84-CA396BC938C0}"/>
              </a:ext>
            </a:extLst>
          </p:cNvPr>
          <p:cNvSpPr txBox="1"/>
          <p:nvPr/>
        </p:nvSpPr>
        <p:spPr>
          <a:xfrm>
            <a:off x="316804" y="7908102"/>
            <a:ext cx="5314537" cy="12105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defRPr sz="1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7200" dirty="0"/>
              <a:t>Kapan </a:t>
            </a:r>
            <a:r>
              <a:rPr sz="7200" dirty="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53" name="Earth day">
            <a:extLst>
              <a:ext uri="{FF2B5EF4-FFF2-40B4-BE49-F238E27FC236}">
                <a16:creationId xmlns:a16="http://schemas.microsoft.com/office/drawing/2014/main" id="{9FEB6453-3BB7-434D-9A29-2C5C44EE4B2B}"/>
              </a:ext>
            </a:extLst>
          </p:cNvPr>
          <p:cNvSpPr txBox="1"/>
          <p:nvPr/>
        </p:nvSpPr>
        <p:spPr>
          <a:xfrm>
            <a:off x="5405811" y="8323129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dirty="0"/>
              <a:t>When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da">
            <a:extLst>
              <a:ext uri="{FF2B5EF4-FFF2-40B4-BE49-F238E27FC236}">
                <a16:creationId xmlns:a16="http://schemas.microsoft.com/office/drawing/2014/main" id="{02C5A294-5A1F-C244-9D0C-49BED16236D5}"/>
              </a:ext>
            </a:extLst>
          </p:cNvPr>
          <p:cNvSpPr txBox="1"/>
          <p:nvPr/>
        </p:nvSpPr>
        <p:spPr>
          <a:xfrm>
            <a:off x="631693" y="9567035"/>
            <a:ext cx="308417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sz="8800" dirty="0"/>
              <a:t>pada</a:t>
            </a:r>
            <a:endParaRPr sz="8800" dirty="0"/>
          </a:p>
        </p:txBody>
      </p:sp>
      <p:sp>
        <p:nvSpPr>
          <p:cNvPr id="55" name="Earth day">
            <a:extLst>
              <a:ext uri="{FF2B5EF4-FFF2-40B4-BE49-F238E27FC236}">
                <a16:creationId xmlns:a16="http://schemas.microsoft.com/office/drawing/2014/main" id="{A6AA9B2B-D71A-E44D-BE17-1219869B1508}"/>
              </a:ext>
            </a:extLst>
          </p:cNvPr>
          <p:cNvSpPr txBox="1"/>
          <p:nvPr/>
        </p:nvSpPr>
        <p:spPr>
          <a:xfrm>
            <a:off x="1311896" y="10684175"/>
            <a:ext cx="1912074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on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">
            <a:extLst>
              <a:ext uri="{FF2B5EF4-FFF2-40B4-BE49-F238E27FC236}">
                <a16:creationId xmlns:a16="http://schemas.microsoft.com/office/drawing/2014/main" id="{559E3600-B39B-C743-8194-BBEEC51EEB21}"/>
              </a:ext>
            </a:extLst>
          </p:cNvPr>
          <p:cNvGrpSpPr/>
          <p:nvPr/>
        </p:nvGrpSpPr>
        <p:grpSpPr>
          <a:xfrm>
            <a:off x="3531122" y="11681409"/>
            <a:ext cx="16336567" cy="1851026"/>
            <a:chOff x="-1102121" y="0"/>
            <a:chExt cx="16336565" cy="1851025"/>
          </a:xfrm>
        </p:grpSpPr>
        <p:sp>
          <p:nvSpPr>
            <p:cNvPr id="57" name="Call-out">
              <a:extLst>
                <a:ext uri="{FF2B5EF4-FFF2-40B4-BE49-F238E27FC236}">
                  <a16:creationId xmlns:a16="http://schemas.microsoft.com/office/drawing/2014/main" id="{536D2C44-3AB6-AB41-A159-6AD8201FF25C}"/>
                </a:ext>
              </a:extLst>
            </p:cNvPr>
            <p:cNvSpPr/>
            <p:nvPr/>
          </p:nvSpPr>
          <p:spPr>
            <a:xfrm>
              <a:off x="-1102122" y="0"/>
              <a:ext cx="16336566" cy="185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" y="0"/>
                  </a:moveTo>
                  <a:cubicBezTo>
                    <a:pt x="1525" y="0"/>
                    <a:pt x="1457" y="602"/>
                    <a:pt x="1457" y="1343"/>
                  </a:cubicBezTo>
                  <a:lnTo>
                    <a:pt x="1457" y="9971"/>
                  </a:lnTo>
                  <a:lnTo>
                    <a:pt x="0" y="10985"/>
                  </a:lnTo>
                  <a:lnTo>
                    <a:pt x="1457" y="12004"/>
                  </a:lnTo>
                  <a:lnTo>
                    <a:pt x="1457" y="20257"/>
                  </a:lnTo>
                  <a:cubicBezTo>
                    <a:pt x="1457" y="20998"/>
                    <a:pt x="1525" y="21600"/>
                    <a:pt x="1609" y="21600"/>
                  </a:cubicBezTo>
                  <a:lnTo>
                    <a:pt x="21448" y="21600"/>
                  </a:lnTo>
                  <a:cubicBezTo>
                    <a:pt x="21532" y="21600"/>
                    <a:pt x="21600" y="20998"/>
                    <a:pt x="21600" y="20257"/>
                  </a:cubicBezTo>
                  <a:lnTo>
                    <a:pt x="21600" y="1343"/>
                  </a:lnTo>
                  <a:cubicBezTo>
                    <a:pt x="21600" y="602"/>
                    <a:pt x="21532" y="0"/>
                    <a:pt x="21448" y="0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FFFEE8"/>
            </a:solidFill>
            <a:ln w="508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8" name="Semoga sukses, …">
              <a:extLst>
                <a:ext uri="{FF2B5EF4-FFF2-40B4-BE49-F238E27FC236}">
                  <a16:creationId xmlns:a16="http://schemas.microsoft.com/office/drawing/2014/main" id="{43F6DF23-D0B1-D644-ACF4-6B2EF271F9D5}"/>
                </a:ext>
              </a:extLst>
            </p:cNvPr>
            <p:cNvSpPr txBox="1"/>
            <p:nvPr/>
          </p:nvSpPr>
          <p:spPr>
            <a:xfrm>
              <a:off x="1595281" y="407818"/>
              <a:ext cx="12424609" cy="1135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7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Semoga sukses, …</a:t>
              </a:r>
            </a:p>
          </p:txBody>
        </p:sp>
      </p:grpSp>
      <p:pic>
        <p:nvPicPr>
          <p:cNvPr id="59" name="images.jpeg" descr="images.jpeg">
            <a:extLst>
              <a:ext uri="{FF2B5EF4-FFF2-40B4-BE49-F238E27FC236}">
                <a16:creationId xmlns:a16="http://schemas.microsoft.com/office/drawing/2014/main" id="{2BE4A342-684A-EE4B-80FE-34F758FE4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9"/>
          <a:stretch/>
        </p:blipFill>
        <p:spPr>
          <a:xfrm>
            <a:off x="569659" y="11728681"/>
            <a:ext cx="2756334" cy="1950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2" grpId="0" animBg="1"/>
      <p:bldP spid="353" grpId="0" animBg="1"/>
      <p:bldP spid="354" grpId="0"/>
      <p:bldP spid="373" grpId="0" animBg="1"/>
      <p:bldP spid="374" grpId="0" animBg="1"/>
      <p:bldP spid="376" grpId="0" animBg="1"/>
      <p:bldP spid="377" grpId="0" animBg="1"/>
      <p:bldP spid="42" grpId="0" animBg="1"/>
      <p:bldP spid="43" grpId="0"/>
      <p:bldP spid="52" grpId="0" animBg="1"/>
      <p:bldP spid="53" grpId="0"/>
      <p:bldP spid="54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Ada apa spesial minggu ini?"/>
          <p:cNvSpPr txBox="1"/>
          <p:nvPr/>
        </p:nvSpPr>
        <p:spPr>
          <a:xfrm>
            <a:off x="43654" y="222345"/>
            <a:ext cx="24511178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sz="11200" dirty="0"/>
              <a:t>Ada </a:t>
            </a:r>
            <a:r>
              <a:rPr lang="en-AU" sz="11200" dirty="0" err="1"/>
              <a:t>kegiatan</a:t>
            </a:r>
            <a:r>
              <a:rPr lang="en-AU" sz="11200" dirty="0"/>
              <a:t> </a:t>
            </a:r>
            <a:r>
              <a:rPr lang="en-AU" sz="11200" dirty="0" err="1"/>
              <a:t>apa</a:t>
            </a:r>
            <a:r>
              <a:rPr lang="en-AU" sz="11200" dirty="0"/>
              <a:t> </a:t>
            </a:r>
            <a:r>
              <a:rPr lang="en-AU" sz="11200" dirty="0" err="1"/>
              <a:t>minggu</a:t>
            </a:r>
            <a:r>
              <a:rPr lang="en-AU" sz="11200" dirty="0"/>
              <a:t> </a:t>
            </a:r>
            <a:r>
              <a:rPr lang="en-AU" sz="11200" dirty="0" err="1"/>
              <a:t>ini</a:t>
            </a:r>
            <a:r>
              <a:rPr lang="en-AU" sz="11200" dirty="0"/>
              <a:t>?</a:t>
            </a:r>
          </a:p>
        </p:txBody>
      </p:sp>
      <p:sp>
        <p:nvSpPr>
          <p:cNvPr id="380" name="TextBox 7"/>
          <p:cNvSpPr txBox="1"/>
          <p:nvPr/>
        </p:nvSpPr>
        <p:spPr>
          <a:xfrm>
            <a:off x="-1526191" y="1841595"/>
            <a:ext cx="17239736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Is there anything special this week?</a:t>
            </a:r>
          </a:p>
        </p:txBody>
      </p:sp>
      <p:grpSp>
        <p:nvGrpSpPr>
          <p:cNvPr id="383" name="Group"/>
          <p:cNvGrpSpPr/>
          <p:nvPr/>
        </p:nvGrpSpPr>
        <p:grpSpPr>
          <a:xfrm>
            <a:off x="7072661" y="3950582"/>
            <a:ext cx="4748616" cy="2768948"/>
            <a:chOff x="582353" y="0"/>
            <a:chExt cx="4748615" cy="2768947"/>
          </a:xfrm>
        </p:grpSpPr>
        <p:sp>
          <p:nvSpPr>
            <p:cNvPr id="381" name="lomba"/>
            <p:cNvSpPr/>
            <p:nvPr/>
          </p:nvSpPr>
          <p:spPr>
            <a:xfrm>
              <a:off x="582353" y="0"/>
              <a:ext cx="4748615" cy="165151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70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lomba</a:t>
              </a:r>
              <a:endParaRPr dirty="0"/>
            </a:p>
          </p:txBody>
        </p:sp>
        <p:sp>
          <p:nvSpPr>
            <p:cNvPr id="382" name="competition"/>
            <p:cNvSpPr/>
            <p:nvPr/>
          </p:nvSpPr>
          <p:spPr>
            <a:xfrm>
              <a:off x="2833515" y="2081460"/>
              <a:ext cx="2113470" cy="687487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600" b="1">
                  <a:solidFill>
                    <a:srgbClr val="0433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competition</a:t>
              </a:r>
            </a:p>
          </p:txBody>
        </p:sp>
      </p:grpSp>
      <p:grpSp>
        <p:nvGrpSpPr>
          <p:cNvPr id="387" name="Group"/>
          <p:cNvGrpSpPr/>
          <p:nvPr/>
        </p:nvGrpSpPr>
        <p:grpSpPr>
          <a:xfrm>
            <a:off x="3531122" y="11681409"/>
            <a:ext cx="16336567" cy="1851026"/>
            <a:chOff x="-1102121" y="0"/>
            <a:chExt cx="16336565" cy="1851025"/>
          </a:xfrm>
        </p:grpSpPr>
        <p:sp>
          <p:nvSpPr>
            <p:cNvPr id="385" name="Call-out"/>
            <p:cNvSpPr/>
            <p:nvPr/>
          </p:nvSpPr>
          <p:spPr>
            <a:xfrm>
              <a:off x="-1102122" y="0"/>
              <a:ext cx="16336566" cy="185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" y="0"/>
                  </a:moveTo>
                  <a:cubicBezTo>
                    <a:pt x="1525" y="0"/>
                    <a:pt x="1457" y="602"/>
                    <a:pt x="1457" y="1343"/>
                  </a:cubicBezTo>
                  <a:lnTo>
                    <a:pt x="1457" y="9971"/>
                  </a:lnTo>
                  <a:lnTo>
                    <a:pt x="0" y="10985"/>
                  </a:lnTo>
                  <a:lnTo>
                    <a:pt x="1457" y="12004"/>
                  </a:lnTo>
                  <a:lnTo>
                    <a:pt x="1457" y="20257"/>
                  </a:lnTo>
                  <a:cubicBezTo>
                    <a:pt x="1457" y="20998"/>
                    <a:pt x="1525" y="21600"/>
                    <a:pt x="1609" y="21600"/>
                  </a:cubicBezTo>
                  <a:lnTo>
                    <a:pt x="21448" y="21600"/>
                  </a:lnTo>
                  <a:cubicBezTo>
                    <a:pt x="21532" y="21600"/>
                    <a:pt x="21600" y="20998"/>
                    <a:pt x="21600" y="20257"/>
                  </a:cubicBezTo>
                  <a:lnTo>
                    <a:pt x="21600" y="1343"/>
                  </a:lnTo>
                  <a:cubicBezTo>
                    <a:pt x="21600" y="602"/>
                    <a:pt x="21532" y="0"/>
                    <a:pt x="21448" y="0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FFFEE8"/>
            </a:solidFill>
            <a:ln w="508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6" name="Semoga sukses, …"/>
            <p:cNvSpPr txBox="1"/>
            <p:nvPr/>
          </p:nvSpPr>
          <p:spPr>
            <a:xfrm>
              <a:off x="1595281" y="407818"/>
              <a:ext cx="12424609" cy="1135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7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Semoga sukses, …</a:t>
              </a:r>
            </a:p>
          </p:txBody>
        </p:sp>
      </p:grpSp>
      <p:sp>
        <p:nvSpPr>
          <p:cNvPr id="397" name="Ya"/>
          <p:cNvSpPr txBox="1"/>
          <p:nvPr/>
        </p:nvSpPr>
        <p:spPr>
          <a:xfrm>
            <a:off x="1423445" y="4427960"/>
            <a:ext cx="878497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Ya</a:t>
            </a:r>
          </a:p>
        </p:txBody>
      </p:sp>
      <p:sp>
        <p:nvSpPr>
          <p:cNvPr id="399" name="Tidak"/>
          <p:cNvSpPr txBox="1"/>
          <p:nvPr/>
        </p:nvSpPr>
        <p:spPr>
          <a:xfrm>
            <a:off x="964953" y="6157933"/>
            <a:ext cx="164240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Tidak</a:t>
            </a:r>
          </a:p>
        </p:txBody>
      </p:sp>
      <p:sp>
        <p:nvSpPr>
          <p:cNvPr id="401" name="fotografi"/>
          <p:cNvSpPr txBox="1"/>
          <p:nvPr/>
        </p:nvSpPr>
        <p:spPr>
          <a:xfrm>
            <a:off x="15555214" y="6340099"/>
            <a:ext cx="273894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fotografi</a:t>
            </a:r>
          </a:p>
        </p:txBody>
      </p:sp>
      <p:sp>
        <p:nvSpPr>
          <p:cNvPr id="402" name="dansa"/>
          <p:cNvSpPr txBox="1"/>
          <p:nvPr/>
        </p:nvSpPr>
        <p:spPr>
          <a:xfrm>
            <a:off x="22154968" y="4351426"/>
            <a:ext cx="205061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dansa</a:t>
            </a:r>
            <a:endParaRPr dirty="0"/>
          </a:p>
        </p:txBody>
      </p:sp>
      <p:sp>
        <p:nvSpPr>
          <p:cNvPr id="403" name="menyanyi"/>
          <p:cNvSpPr txBox="1"/>
          <p:nvPr/>
        </p:nvSpPr>
        <p:spPr>
          <a:xfrm>
            <a:off x="14541173" y="4050242"/>
            <a:ext cx="313892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menyanyi</a:t>
            </a:r>
            <a:endParaRPr dirty="0"/>
          </a:p>
        </p:txBody>
      </p:sp>
      <p:pic>
        <p:nvPicPr>
          <p:cNvPr id="404" name="images.jpeg" descr="images.jpeg"/>
          <p:cNvPicPr>
            <a:picLocks noChangeAspect="1"/>
          </p:cNvPicPr>
          <p:nvPr/>
        </p:nvPicPr>
        <p:blipFill>
          <a:blip r:embed="rId2"/>
          <a:srcRect t="294" r="778"/>
          <a:stretch>
            <a:fillRect/>
          </a:stretch>
        </p:blipFill>
        <p:spPr>
          <a:xfrm>
            <a:off x="15275262" y="2527300"/>
            <a:ext cx="2135289" cy="1694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43" y="0"/>
                </a:moveTo>
                <a:cubicBezTo>
                  <a:pt x="4163" y="97"/>
                  <a:pt x="3926" y="342"/>
                  <a:pt x="3517" y="973"/>
                </a:cubicBezTo>
                <a:cubicBezTo>
                  <a:pt x="3148" y="1543"/>
                  <a:pt x="2715" y="2842"/>
                  <a:pt x="2553" y="3856"/>
                </a:cubicBezTo>
                <a:cubicBezTo>
                  <a:pt x="2390" y="4870"/>
                  <a:pt x="1936" y="6590"/>
                  <a:pt x="1543" y="7682"/>
                </a:cubicBezTo>
                <a:cubicBezTo>
                  <a:pt x="1105" y="8901"/>
                  <a:pt x="947" y="10238"/>
                  <a:pt x="1135" y="11141"/>
                </a:cubicBezTo>
                <a:cubicBezTo>
                  <a:pt x="1638" y="13557"/>
                  <a:pt x="1519" y="14834"/>
                  <a:pt x="738" y="15402"/>
                </a:cubicBezTo>
                <a:cubicBezTo>
                  <a:pt x="201" y="15792"/>
                  <a:pt x="0" y="16712"/>
                  <a:pt x="0" y="18770"/>
                </a:cubicBezTo>
                <a:lnTo>
                  <a:pt x="0" y="21600"/>
                </a:lnTo>
                <a:lnTo>
                  <a:pt x="6252" y="21600"/>
                </a:lnTo>
                <a:lnTo>
                  <a:pt x="12508" y="21600"/>
                </a:lnTo>
                <a:lnTo>
                  <a:pt x="12508" y="19968"/>
                </a:lnTo>
                <a:cubicBezTo>
                  <a:pt x="12508" y="19071"/>
                  <a:pt x="12832" y="17845"/>
                  <a:pt x="13230" y="17240"/>
                </a:cubicBezTo>
                <a:cubicBezTo>
                  <a:pt x="13928" y="16180"/>
                  <a:pt x="14013" y="16162"/>
                  <a:pt x="15617" y="16828"/>
                </a:cubicBezTo>
                <a:cubicBezTo>
                  <a:pt x="15304" y="16660"/>
                  <a:pt x="14987" y="16477"/>
                  <a:pt x="14682" y="16272"/>
                </a:cubicBezTo>
                <a:cubicBezTo>
                  <a:pt x="13038" y="15160"/>
                  <a:pt x="12859" y="15132"/>
                  <a:pt x="11539" y="15787"/>
                </a:cubicBezTo>
                <a:cubicBezTo>
                  <a:pt x="10325" y="16390"/>
                  <a:pt x="10110" y="16394"/>
                  <a:pt x="9887" y="15814"/>
                </a:cubicBezTo>
                <a:cubicBezTo>
                  <a:pt x="9483" y="14766"/>
                  <a:pt x="10073" y="13766"/>
                  <a:pt x="11093" y="13766"/>
                </a:cubicBezTo>
                <a:cubicBezTo>
                  <a:pt x="12224" y="13766"/>
                  <a:pt x="13320" y="12193"/>
                  <a:pt x="13691" y="10051"/>
                </a:cubicBezTo>
                <a:cubicBezTo>
                  <a:pt x="13843" y="9177"/>
                  <a:pt x="14151" y="8048"/>
                  <a:pt x="14372" y="7541"/>
                </a:cubicBezTo>
                <a:cubicBezTo>
                  <a:pt x="14593" y="7034"/>
                  <a:pt x="14845" y="6205"/>
                  <a:pt x="14932" y="5698"/>
                </a:cubicBezTo>
                <a:cubicBezTo>
                  <a:pt x="15053" y="4995"/>
                  <a:pt x="15406" y="4799"/>
                  <a:pt x="16434" y="4875"/>
                </a:cubicBezTo>
                <a:cubicBezTo>
                  <a:pt x="18133" y="5000"/>
                  <a:pt x="20234" y="7054"/>
                  <a:pt x="21082" y="9421"/>
                </a:cubicBezTo>
                <a:cubicBezTo>
                  <a:pt x="21353" y="10180"/>
                  <a:pt x="21506" y="10535"/>
                  <a:pt x="21600" y="10283"/>
                </a:cubicBezTo>
                <a:cubicBezTo>
                  <a:pt x="21448" y="9074"/>
                  <a:pt x="21139" y="8537"/>
                  <a:pt x="20480" y="7609"/>
                </a:cubicBezTo>
                <a:cubicBezTo>
                  <a:pt x="19359" y="6029"/>
                  <a:pt x="18554" y="5430"/>
                  <a:pt x="15639" y="4013"/>
                </a:cubicBezTo>
                <a:cubicBezTo>
                  <a:pt x="14311" y="3367"/>
                  <a:pt x="11581" y="3536"/>
                  <a:pt x="11581" y="4264"/>
                </a:cubicBezTo>
                <a:cubicBezTo>
                  <a:pt x="11581" y="4617"/>
                  <a:pt x="11895" y="5026"/>
                  <a:pt x="12277" y="5172"/>
                </a:cubicBezTo>
                <a:cubicBezTo>
                  <a:pt x="12659" y="5318"/>
                  <a:pt x="12969" y="5868"/>
                  <a:pt x="12969" y="6393"/>
                </a:cubicBezTo>
                <a:cubicBezTo>
                  <a:pt x="12969" y="7499"/>
                  <a:pt x="11270" y="10996"/>
                  <a:pt x="10734" y="10996"/>
                </a:cubicBezTo>
                <a:cubicBezTo>
                  <a:pt x="10534" y="10996"/>
                  <a:pt x="9653" y="10258"/>
                  <a:pt x="8775" y="9352"/>
                </a:cubicBezTo>
                <a:lnTo>
                  <a:pt x="7179" y="7705"/>
                </a:lnTo>
                <a:lnTo>
                  <a:pt x="8453" y="6610"/>
                </a:lnTo>
                <a:cubicBezTo>
                  <a:pt x="9910" y="5355"/>
                  <a:pt x="9970" y="5004"/>
                  <a:pt x="9081" y="3002"/>
                </a:cubicBezTo>
                <a:cubicBezTo>
                  <a:pt x="8726" y="2203"/>
                  <a:pt x="8316" y="1187"/>
                  <a:pt x="8169" y="744"/>
                </a:cubicBezTo>
                <a:cubicBezTo>
                  <a:pt x="8016" y="279"/>
                  <a:pt x="7600" y="84"/>
                  <a:pt x="6343" y="0"/>
                </a:cubicBezTo>
                <a:close/>
                <a:moveTo>
                  <a:pt x="21547" y="12469"/>
                </a:moveTo>
                <a:cubicBezTo>
                  <a:pt x="21449" y="12504"/>
                  <a:pt x="21303" y="12890"/>
                  <a:pt x="21074" y="13533"/>
                </a:cubicBezTo>
                <a:cubicBezTo>
                  <a:pt x="20597" y="14876"/>
                  <a:pt x="19596" y="16161"/>
                  <a:pt x="18608" y="16874"/>
                </a:cubicBezTo>
                <a:cubicBezTo>
                  <a:pt x="19275" y="16491"/>
                  <a:pt x="19904" y="15798"/>
                  <a:pt x="20594" y="14711"/>
                </a:cubicBezTo>
                <a:cubicBezTo>
                  <a:pt x="21099" y="13916"/>
                  <a:pt x="21382" y="13375"/>
                  <a:pt x="21547" y="1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5" name="5iRrdRdRT.jpg" descr="5iRrdRdRT.jpg"/>
          <p:cNvPicPr>
            <a:picLocks noChangeAspect="1"/>
          </p:cNvPicPr>
          <p:nvPr/>
        </p:nvPicPr>
        <p:blipFill>
          <a:blip r:embed="rId3"/>
          <a:srcRect l="41957" t="7317" r="21663" b="19589"/>
          <a:stretch>
            <a:fillRect/>
          </a:stretch>
        </p:blipFill>
        <p:spPr>
          <a:xfrm>
            <a:off x="22624432" y="2028263"/>
            <a:ext cx="1296567" cy="2302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3" h="21600" extrusionOk="0">
                <a:moveTo>
                  <a:pt x="9855" y="0"/>
                </a:moveTo>
                <a:cubicBezTo>
                  <a:pt x="9311" y="0"/>
                  <a:pt x="9009" y="212"/>
                  <a:pt x="9342" y="363"/>
                </a:cubicBezTo>
                <a:cubicBezTo>
                  <a:pt x="9491" y="430"/>
                  <a:pt x="9501" y="483"/>
                  <a:pt x="9362" y="516"/>
                </a:cubicBezTo>
                <a:cubicBezTo>
                  <a:pt x="9127" y="570"/>
                  <a:pt x="9701" y="986"/>
                  <a:pt x="10644" y="1441"/>
                </a:cubicBezTo>
                <a:cubicBezTo>
                  <a:pt x="10963" y="1595"/>
                  <a:pt x="11571" y="2047"/>
                  <a:pt x="12000" y="2443"/>
                </a:cubicBezTo>
                <a:cubicBezTo>
                  <a:pt x="12428" y="2840"/>
                  <a:pt x="12833" y="3206"/>
                  <a:pt x="12894" y="3260"/>
                </a:cubicBezTo>
                <a:cubicBezTo>
                  <a:pt x="12962" y="3320"/>
                  <a:pt x="12551" y="3435"/>
                  <a:pt x="11835" y="3554"/>
                </a:cubicBezTo>
                <a:cubicBezTo>
                  <a:pt x="10845" y="3718"/>
                  <a:pt x="10621" y="3794"/>
                  <a:pt x="10381" y="4055"/>
                </a:cubicBezTo>
                <a:cubicBezTo>
                  <a:pt x="10226" y="4225"/>
                  <a:pt x="10096" y="4670"/>
                  <a:pt x="10092" y="5045"/>
                </a:cubicBezTo>
                <a:cubicBezTo>
                  <a:pt x="10086" y="5602"/>
                  <a:pt x="10025" y="5724"/>
                  <a:pt x="9763" y="5711"/>
                </a:cubicBezTo>
                <a:cubicBezTo>
                  <a:pt x="9257" y="5686"/>
                  <a:pt x="5946" y="5218"/>
                  <a:pt x="4539" y="4973"/>
                </a:cubicBezTo>
                <a:cubicBezTo>
                  <a:pt x="1152" y="4383"/>
                  <a:pt x="1338" y="4403"/>
                  <a:pt x="1059" y="4571"/>
                </a:cubicBezTo>
                <a:cubicBezTo>
                  <a:pt x="921" y="4654"/>
                  <a:pt x="809" y="4798"/>
                  <a:pt x="809" y="4892"/>
                </a:cubicBezTo>
                <a:cubicBezTo>
                  <a:pt x="809" y="5033"/>
                  <a:pt x="897" y="5054"/>
                  <a:pt x="1342" y="5013"/>
                </a:cubicBezTo>
                <a:cubicBezTo>
                  <a:pt x="2038" y="4947"/>
                  <a:pt x="3181" y="5161"/>
                  <a:pt x="3013" y="5326"/>
                </a:cubicBezTo>
                <a:cubicBezTo>
                  <a:pt x="2917" y="5420"/>
                  <a:pt x="3081" y="5447"/>
                  <a:pt x="3763" y="5447"/>
                </a:cubicBezTo>
                <a:cubicBezTo>
                  <a:pt x="4423" y="5447"/>
                  <a:pt x="4802" y="5504"/>
                  <a:pt x="5355" y="5686"/>
                </a:cubicBezTo>
                <a:cubicBezTo>
                  <a:pt x="6021" y="5906"/>
                  <a:pt x="7561" y="6207"/>
                  <a:pt x="9605" y="6518"/>
                </a:cubicBezTo>
                <a:cubicBezTo>
                  <a:pt x="10370" y="6634"/>
                  <a:pt x="10401" y="6655"/>
                  <a:pt x="10401" y="7017"/>
                </a:cubicBezTo>
                <a:cubicBezTo>
                  <a:pt x="10401" y="7224"/>
                  <a:pt x="10564" y="7587"/>
                  <a:pt x="10763" y="7824"/>
                </a:cubicBezTo>
                <a:cubicBezTo>
                  <a:pt x="11183" y="8324"/>
                  <a:pt x="11649" y="8411"/>
                  <a:pt x="13000" y="8243"/>
                </a:cubicBezTo>
                <a:cubicBezTo>
                  <a:pt x="14201" y="8094"/>
                  <a:pt x="14543" y="8196"/>
                  <a:pt x="14625" y="8724"/>
                </a:cubicBezTo>
                <a:cubicBezTo>
                  <a:pt x="14708" y="9260"/>
                  <a:pt x="14438" y="9415"/>
                  <a:pt x="12454" y="9966"/>
                </a:cubicBezTo>
                <a:cubicBezTo>
                  <a:pt x="10551" y="10494"/>
                  <a:pt x="10094" y="10839"/>
                  <a:pt x="9914" y="11854"/>
                </a:cubicBezTo>
                <a:cubicBezTo>
                  <a:pt x="9765" y="12700"/>
                  <a:pt x="9051" y="13924"/>
                  <a:pt x="8394" y="14465"/>
                </a:cubicBezTo>
                <a:cubicBezTo>
                  <a:pt x="8121" y="14690"/>
                  <a:pt x="7414" y="15073"/>
                  <a:pt x="6822" y="15319"/>
                </a:cubicBezTo>
                <a:cubicBezTo>
                  <a:pt x="5439" y="15892"/>
                  <a:pt x="5386" y="15931"/>
                  <a:pt x="4513" y="17081"/>
                </a:cubicBezTo>
                <a:cubicBezTo>
                  <a:pt x="3772" y="18057"/>
                  <a:pt x="3315" y="18427"/>
                  <a:pt x="2519" y="18698"/>
                </a:cubicBezTo>
                <a:cubicBezTo>
                  <a:pt x="2281" y="18779"/>
                  <a:pt x="2085" y="18891"/>
                  <a:pt x="2085" y="18947"/>
                </a:cubicBezTo>
                <a:cubicBezTo>
                  <a:pt x="2085" y="19003"/>
                  <a:pt x="1916" y="19159"/>
                  <a:pt x="1710" y="19295"/>
                </a:cubicBezTo>
                <a:cubicBezTo>
                  <a:pt x="1349" y="19534"/>
                  <a:pt x="1353" y="19552"/>
                  <a:pt x="1809" y="19867"/>
                </a:cubicBezTo>
                <a:lnTo>
                  <a:pt x="2283" y="20193"/>
                </a:lnTo>
                <a:lnTo>
                  <a:pt x="1552" y="20307"/>
                </a:lnTo>
                <a:cubicBezTo>
                  <a:pt x="1151" y="20370"/>
                  <a:pt x="729" y="20423"/>
                  <a:pt x="618" y="20423"/>
                </a:cubicBezTo>
                <a:cubicBezTo>
                  <a:pt x="402" y="20423"/>
                  <a:pt x="429" y="20535"/>
                  <a:pt x="697" y="20768"/>
                </a:cubicBezTo>
                <a:cubicBezTo>
                  <a:pt x="811" y="20867"/>
                  <a:pt x="716" y="20989"/>
                  <a:pt x="408" y="21146"/>
                </a:cubicBezTo>
                <a:cubicBezTo>
                  <a:pt x="-17" y="21362"/>
                  <a:pt x="-107" y="21477"/>
                  <a:pt x="125" y="21600"/>
                </a:cubicBezTo>
                <a:lnTo>
                  <a:pt x="4223" y="21600"/>
                </a:lnTo>
                <a:cubicBezTo>
                  <a:pt x="4095" y="21541"/>
                  <a:pt x="4052" y="21507"/>
                  <a:pt x="3921" y="21449"/>
                </a:cubicBezTo>
                <a:cubicBezTo>
                  <a:pt x="2763" y="20944"/>
                  <a:pt x="2754" y="20943"/>
                  <a:pt x="3164" y="20778"/>
                </a:cubicBezTo>
                <a:cubicBezTo>
                  <a:pt x="3391" y="20687"/>
                  <a:pt x="3579" y="20515"/>
                  <a:pt x="3579" y="20396"/>
                </a:cubicBezTo>
                <a:cubicBezTo>
                  <a:pt x="3579" y="20276"/>
                  <a:pt x="3909" y="19929"/>
                  <a:pt x="4316" y="19626"/>
                </a:cubicBezTo>
                <a:cubicBezTo>
                  <a:pt x="4722" y="19322"/>
                  <a:pt x="5200" y="18817"/>
                  <a:pt x="5375" y="18503"/>
                </a:cubicBezTo>
                <a:cubicBezTo>
                  <a:pt x="5637" y="18031"/>
                  <a:pt x="5880" y="17843"/>
                  <a:pt x="6743" y="17434"/>
                </a:cubicBezTo>
                <a:cubicBezTo>
                  <a:pt x="7319" y="17161"/>
                  <a:pt x="7986" y="16791"/>
                  <a:pt x="8230" y="16610"/>
                </a:cubicBezTo>
                <a:cubicBezTo>
                  <a:pt x="8474" y="16429"/>
                  <a:pt x="9095" y="16096"/>
                  <a:pt x="9605" y="15872"/>
                </a:cubicBezTo>
                <a:cubicBezTo>
                  <a:pt x="10444" y="15503"/>
                  <a:pt x="12572" y="14227"/>
                  <a:pt x="13486" y="13547"/>
                </a:cubicBezTo>
                <a:cubicBezTo>
                  <a:pt x="13672" y="13409"/>
                  <a:pt x="13858" y="13305"/>
                  <a:pt x="13914" y="13305"/>
                </a:cubicBezTo>
                <a:cubicBezTo>
                  <a:pt x="13918" y="13305"/>
                  <a:pt x="13918" y="13307"/>
                  <a:pt x="13921" y="13307"/>
                </a:cubicBezTo>
                <a:cubicBezTo>
                  <a:pt x="13962" y="13323"/>
                  <a:pt x="14276" y="13535"/>
                  <a:pt x="14618" y="13779"/>
                </a:cubicBezTo>
                <a:cubicBezTo>
                  <a:pt x="15212" y="14203"/>
                  <a:pt x="15233" y="14241"/>
                  <a:pt x="14960" y="14581"/>
                </a:cubicBezTo>
                <a:cubicBezTo>
                  <a:pt x="14803" y="14777"/>
                  <a:pt x="14575" y="15149"/>
                  <a:pt x="14460" y="15410"/>
                </a:cubicBezTo>
                <a:cubicBezTo>
                  <a:pt x="14345" y="15671"/>
                  <a:pt x="13927" y="16144"/>
                  <a:pt x="13526" y="16462"/>
                </a:cubicBezTo>
                <a:lnTo>
                  <a:pt x="12796" y="17039"/>
                </a:lnTo>
                <a:lnTo>
                  <a:pt x="13243" y="17209"/>
                </a:lnTo>
                <a:lnTo>
                  <a:pt x="13697" y="17377"/>
                </a:lnTo>
                <a:lnTo>
                  <a:pt x="12986" y="17918"/>
                </a:lnTo>
                <a:cubicBezTo>
                  <a:pt x="12598" y="18215"/>
                  <a:pt x="11802" y="18755"/>
                  <a:pt x="11217" y="19115"/>
                </a:cubicBezTo>
                <a:cubicBezTo>
                  <a:pt x="10418" y="19606"/>
                  <a:pt x="10171" y="19830"/>
                  <a:pt x="10223" y="20018"/>
                </a:cubicBezTo>
                <a:cubicBezTo>
                  <a:pt x="10266" y="20170"/>
                  <a:pt x="10180" y="20295"/>
                  <a:pt x="10000" y="20336"/>
                </a:cubicBezTo>
                <a:cubicBezTo>
                  <a:pt x="9749" y="20395"/>
                  <a:pt x="9759" y="20457"/>
                  <a:pt x="10059" y="20739"/>
                </a:cubicBezTo>
                <a:cubicBezTo>
                  <a:pt x="10481" y="21134"/>
                  <a:pt x="10384" y="21222"/>
                  <a:pt x="9526" y="21222"/>
                </a:cubicBezTo>
                <a:cubicBezTo>
                  <a:pt x="8988" y="21222"/>
                  <a:pt x="8903" y="21247"/>
                  <a:pt x="9013" y="21378"/>
                </a:cubicBezTo>
                <a:cubicBezTo>
                  <a:pt x="9049" y="21420"/>
                  <a:pt x="8992" y="21504"/>
                  <a:pt x="8901" y="21600"/>
                </a:cubicBezTo>
                <a:lnTo>
                  <a:pt x="16927" y="21600"/>
                </a:lnTo>
                <a:cubicBezTo>
                  <a:pt x="17086" y="21563"/>
                  <a:pt x="17280" y="21523"/>
                  <a:pt x="17375" y="21494"/>
                </a:cubicBezTo>
                <a:lnTo>
                  <a:pt x="17973" y="21309"/>
                </a:lnTo>
                <a:lnTo>
                  <a:pt x="16138" y="21306"/>
                </a:lnTo>
                <a:cubicBezTo>
                  <a:pt x="14314" y="21303"/>
                  <a:pt x="14291" y="21301"/>
                  <a:pt x="13381" y="20998"/>
                </a:cubicBezTo>
                <a:cubicBezTo>
                  <a:pt x="12006" y="20539"/>
                  <a:pt x="12280" y="20472"/>
                  <a:pt x="16039" y="20359"/>
                </a:cubicBezTo>
                <a:cubicBezTo>
                  <a:pt x="17255" y="20322"/>
                  <a:pt x="17969" y="20265"/>
                  <a:pt x="18026" y="20201"/>
                </a:cubicBezTo>
                <a:cubicBezTo>
                  <a:pt x="18080" y="20139"/>
                  <a:pt x="17919" y="20102"/>
                  <a:pt x="17611" y="20102"/>
                </a:cubicBezTo>
                <a:cubicBezTo>
                  <a:pt x="16918" y="20102"/>
                  <a:pt x="14123" y="19586"/>
                  <a:pt x="13861" y="19411"/>
                </a:cubicBezTo>
                <a:cubicBezTo>
                  <a:pt x="13725" y="19319"/>
                  <a:pt x="13718" y="19199"/>
                  <a:pt x="13848" y="19070"/>
                </a:cubicBezTo>
                <a:cubicBezTo>
                  <a:pt x="14102" y="18820"/>
                  <a:pt x="15644" y="18021"/>
                  <a:pt x="16848" y="17515"/>
                </a:cubicBezTo>
                <a:lnTo>
                  <a:pt x="17763" y="17130"/>
                </a:lnTo>
                <a:lnTo>
                  <a:pt x="19631" y="17084"/>
                </a:lnTo>
                <a:lnTo>
                  <a:pt x="21493" y="17034"/>
                </a:lnTo>
                <a:lnTo>
                  <a:pt x="21493" y="16385"/>
                </a:lnTo>
                <a:cubicBezTo>
                  <a:pt x="21493" y="15947"/>
                  <a:pt x="21326" y="15502"/>
                  <a:pt x="20973" y="15015"/>
                </a:cubicBezTo>
                <a:cubicBezTo>
                  <a:pt x="20248" y="14014"/>
                  <a:pt x="19304" y="11581"/>
                  <a:pt x="19467" y="11131"/>
                </a:cubicBezTo>
                <a:cubicBezTo>
                  <a:pt x="19538" y="10933"/>
                  <a:pt x="19839" y="10454"/>
                  <a:pt x="20138" y="10065"/>
                </a:cubicBezTo>
                <a:cubicBezTo>
                  <a:pt x="20729" y="9295"/>
                  <a:pt x="20792" y="8865"/>
                  <a:pt x="20480" y="7663"/>
                </a:cubicBezTo>
                <a:cubicBezTo>
                  <a:pt x="20276" y="6880"/>
                  <a:pt x="20271" y="6874"/>
                  <a:pt x="19322" y="6501"/>
                </a:cubicBezTo>
                <a:cubicBezTo>
                  <a:pt x="18798" y="6295"/>
                  <a:pt x="18213" y="6031"/>
                  <a:pt x="18019" y="5913"/>
                </a:cubicBezTo>
                <a:cubicBezTo>
                  <a:pt x="17826" y="5795"/>
                  <a:pt x="17451" y="5686"/>
                  <a:pt x="17184" y="5671"/>
                </a:cubicBezTo>
                <a:cubicBezTo>
                  <a:pt x="16851" y="5654"/>
                  <a:pt x="16673" y="5584"/>
                  <a:pt x="16625" y="5447"/>
                </a:cubicBezTo>
                <a:cubicBezTo>
                  <a:pt x="16586" y="5337"/>
                  <a:pt x="16317" y="4940"/>
                  <a:pt x="16026" y="4566"/>
                </a:cubicBezTo>
                <a:cubicBezTo>
                  <a:pt x="15734" y="4191"/>
                  <a:pt x="15405" y="3725"/>
                  <a:pt x="15296" y="3532"/>
                </a:cubicBezTo>
                <a:cubicBezTo>
                  <a:pt x="15186" y="3338"/>
                  <a:pt x="14630" y="2907"/>
                  <a:pt x="14059" y="2572"/>
                </a:cubicBezTo>
                <a:cubicBezTo>
                  <a:pt x="12725" y="1789"/>
                  <a:pt x="12112" y="1330"/>
                  <a:pt x="12111" y="1120"/>
                </a:cubicBezTo>
                <a:cubicBezTo>
                  <a:pt x="12111" y="720"/>
                  <a:pt x="10662" y="0"/>
                  <a:pt x="9855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06" name="Camera"/>
          <p:cNvSpPr/>
          <p:nvPr/>
        </p:nvSpPr>
        <p:spPr>
          <a:xfrm>
            <a:off x="16061554" y="5320676"/>
            <a:ext cx="1443692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07" name="1304066818.png" descr="13040668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2228" y="4330666"/>
            <a:ext cx="1432193" cy="1844024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menulis"/>
          <p:cNvSpPr txBox="1"/>
          <p:nvPr/>
        </p:nvSpPr>
        <p:spPr>
          <a:xfrm>
            <a:off x="12356982" y="6267086"/>
            <a:ext cx="239664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menulis</a:t>
            </a:r>
            <a:endParaRPr dirty="0"/>
          </a:p>
        </p:txBody>
      </p:sp>
      <p:pic>
        <p:nvPicPr>
          <p:cNvPr id="409" name="artist-in-a-studio-publicdomain.jpeg" descr="artist-in-a-studio-publicdomai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011" y="3874718"/>
            <a:ext cx="2936349" cy="2936349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menggambar"/>
          <p:cNvSpPr txBox="1"/>
          <p:nvPr/>
        </p:nvSpPr>
        <p:spPr>
          <a:xfrm>
            <a:off x="19097978" y="6353589"/>
            <a:ext cx="445171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menggambar</a:t>
            </a:r>
            <a:endParaRPr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44E934-8793-E441-8A59-909DCD538666}"/>
              </a:ext>
            </a:extLst>
          </p:cNvPr>
          <p:cNvCxnSpPr>
            <a:cxnSpLocks/>
          </p:cNvCxnSpPr>
          <p:nvPr/>
        </p:nvCxnSpPr>
        <p:spPr>
          <a:xfrm>
            <a:off x="204891" y="7670621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03A555-316E-6345-8B7C-A75E8E5FFBFB}"/>
              </a:ext>
            </a:extLst>
          </p:cNvPr>
          <p:cNvCxnSpPr>
            <a:cxnSpLocks/>
          </p:cNvCxnSpPr>
          <p:nvPr/>
        </p:nvCxnSpPr>
        <p:spPr>
          <a:xfrm>
            <a:off x="135453" y="11521440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" name="Group">
            <a:extLst>
              <a:ext uri="{FF2B5EF4-FFF2-40B4-BE49-F238E27FC236}">
                <a16:creationId xmlns:a16="http://schemas.microsoft.com/office/drawing/2014/main" id="{235663A6-FB37-7642-B961-3CFDEEA187C5}"/>
              </a:ext>
            </a:extLst>
          </p:cNvPr>
          <p:cNvGrpSpPr/>
          <p:nvPr/>
        </p:nvGrpSpPr>
        <p:grpSpPr>
          <a:xfrm>
            <a:off x="4753898" y="9387976"/>
            <a:ext cx="19223794" cy="1672390"/>
            <a:chOff x="4086658" y="246280"/>
            <a:chExt cx="19223793" cy="1672389"/>
          </a:xfrm>
        </p:grpSpPr>
        <p:sp>
          <p:nvSpPr>
            <p:cNvPr id="37" name="hari…">
              <a:extLst>
                <a:ext uri="{FF2B5EF4-FFF2-40B4-BE49-F238E27FC236}">
                  <a16:creationId xmlns:a16="http://schemas.microsoft.com/office/drawing/2014/main" id="{46D1CA9F-1DED-1E48-AC57-522F2E456F0A}"/>
                </a:ext>
              </a:extLst>
            </p:cNvPr>
            <p:cNvSpPr txBox="1"/>
            <p:nvPr/>
          </p:nvSpPr>
          <p:spPr>
            <a:xfrm>
              <a:off x="4086658" y="338750"/>
              <a:ext cx="2704207" cy="1579919"/>
            </a:xfrm>
            <a:prstGeom prst="rect">
              <a:avLst/>
            </a:prstGeom>
            <a:gradFill flip="none" rotWithShape="1">
              <a:gsLst>
                <a:gs pos="0">
                  <a:srgbClr val="C4FEFF"/>
                </a:gs>
                <a:gs pos="100000">
                  <a:srgbClr val="3EFFC0"/>
                </a:gs>
              </a:gsLst>
              <a:lin ang="642132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hari</a:t>
              </a:r>
              <a:r>
                <a:rPr sz="4800" dirty="0"/>
                <a:t> </a:t>
              </a:r>
            </a:p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Senin</a:t>
              </a:r>
              <a:endParaRPr sz="4800" dirty="0"/>
            </a:p>
          </p:txBody>
        </p:sp>
        <p:sp>
          <p:nvSpPr>
            <p:cNvPr id="38" name="hari Selasa">
              <a:extLst>
                <a:ext uri="{FF2B5EF4-FFF2-40B4-BE49-F238E27FC236}">
                  <a16:creationId xmlns:a16="http://schemas.microsoft.com/office/drawing/2014/main" id="{9326B063-AF12-4442-9551-64058E4E0CE3}"/>
                </a:ext>
              </a:extLst>
            </p:cNvPr>
            <p:cNvSpPr txBox="1"/>
            <p:nvPr/>
          </p:nvSpPr>
          <p:spPr>
            <a:xfrm>
              <a:off x="6765326" y="338235"/>
              <a:ext cx="2741252" cy="1579919"/>
            </a:xfrm>
            <a:prstGeom prst="rect">
              <a:avLst/>
            </a:prstGeom>
            <a:solidFill>
              <a:srgbClr val="C6FAB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Selasa</a:t>
              </a:r>
              <a:endParaRPr sz="4800" dirty="0"/>
            </a:p>
          </p:txBody>
        </p:sp>
        <p:sp>
          <p:nvSpPr>
            <p:cNvPr id="39" name="hari Rabu">
              <a:extLst>
                <a:ext uri="{FF2B5EF4-FFF2-40B4-BE49-F238E27FC236}">
                  <a16:creationId xmlns:a16="http://schemas.microsoft.com/office/drawing/2014/main" id="{569E9852-F700-9445-AEA5-83B044F40542}"/>
                </a:ext>
              </a:extLst>
            </p:cNvPr>
            <p:cNvSpPr txBox="1"/>
            <p:nvPr/>
          </p:nvSpPr>
          <p:spPr>
            <a:xfrm>
              <a:off x="9370980" y="276841"/>
              <a:ext cx="3009901" cy="1579919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/>
                <a:t>Rabu</a:t>
              </a:r>
            </a:p>
          </p:txBody>
        </p:sp>
        <p:sp>
          <p:nvSpPr>
            <p:cNvPr id="40" name="hari Kamis">
              <a:extLst>
                <a:ext uri="{FF2B5EF4-FFF2-40B4-BE49-F238E27FC236}">
                  <a16:creationId xmlns:a16="http://schemas.microsoft.com/office/drawing/2014/main" id="{1A53C718-55EB-644B-918B-625AF2407C97}"/>
                </a:ext>
              </a:extLst>
            </p:cNvPr>
            <p:cNvSpPr txBox="1"/>
            <p:nvPr/>
          </p:nvSpPr>
          <p:spPr>
            <a:xfrm>
              <a:off x="12345041" y="276841"/>
              <a:ext cx="2641494" cy="1579919"/>
            </a:xfrm>
            <a:prstGeom prst="rect">
              <a:avLst/>
            </a:prstGeom>
            <a:solidFill>
              <a:srgbClr val="DDE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Kamis</a:t>
              </a:r>
              <a:endParaRPr sz="4800" dirty="0"/>
            </a:p>
          </p:txBody>
        </p:sp>
        <p:sp>
          <p:nvSpPr>
            <p:cNvPr id="41" name="hari Jumat">
              <a:extLst>
                <a:ext uri="{FF2B5EF4-FFF2-40B4-BE49-F238E27FC236}">
                  <a16:creationId xmlns:a16="http://schemas.microsoft.com/office/drawing/2014/main" id="{10EA49BD-61A8-B34F-AA68-160E926176EB}"/>
                </a:ext>
              </a:extLst>
            </p:cNvPr>
            <p:cNvSpPr txBox="1"/>
            <p:nvPr/>
          </p:nvSpPr>
          <p:spPr>
            <a:xfrm>
              <a:off x="14998924" y="307619"/>
              <a:ext cx="2789555" cy="1518363"/>
            </a:xfrm>
            <a:prstGeom prst="rect">
              <a:avLst/>
            </a:prstGeom>
            <a:solidFill>
              <a:srgbClr val="D0FE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400" dirty="0" err="1"/>
                <a:t>Jumat</a:t>
              </a:r>
              <a:endParaRPr sz="4800" dirty="0"/>
            </a:p>
          </p:txBody>
        </p:sp>
        <p:sp>
          <p:nvSpPr>
            <p:cNvPr id="42" name="hari Sabtu">
              <a:extLst>
                <a:ext uri="{FF2B5EF4-FFF2-40B4-BE49-F238E27FC236}">
                  <a16:creationId xmlns:a16="http://schemas.microsoft.com/office/drawing/2014/main" id="{FE9E76D2-B9C0-A345-8893-24498FCD5DCE}"/>
                </a:ext>
              </a:extLst>
            </p:cNvPr>
            <p:cNvSpPr txBox="1"/>
            <p:nvPr/>
          </p:nvSpPr>
          <p:spPr>
            <a:xfrm>
              <a:off x="17812267" y="246280"/>
              <a:ext cx="2844325" cy="1579919"/>
            </a:xfrm>
            <a:prstGeom prst="rect">
              <a:avLst/>
            </a:prstGeom>
            <a:solidFill>
              <a:srgbClr val="F6E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Sabtu</a:t>
              </a:r>
              <a:endParaRPr sz="4800" dirty="0"/>
            </a:p>
          </p:txBody>
        </p:sp>
        <p:sp>
          <p:nvSpPr>
            <p:cNvPr id="43" name="hari Minggu">
              <a:extLst>
                <a:ext uri="{FF2B5EF4-FFF2-40B4-BE49-F238E27FC236}">
                  <a16:creationId xmlns:a16="http://schemas.microsoft.com/office/drawing/2014/main" id="{2EC72D37-BC94-4D47-861B-2688F8570498}"/>
                </a:ext>
              </a:extLst>
            </p:cNvPr>
            <p:cNvSpPr txBox="1"/>
            <p:nvPr/>
          </p:nvSpPr>
          <p:spPr>
            <a:xfrm>
              <a:off x="20656592" y="251441"/>
              <a:ext cx="2653859" cy="1579919"/>
            </a:xfrm>
            <a:prstGeom prst="rect">
              <a:avLst/>
            </a:prstGeom>
            <a:solidFill>
              <a:srgbClr val="FFCD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Minggu</a:t>
              </a:r>
              <a:endParaRPr sz="4800" dirty="0"/>
            </a:p>
          </p:txBody>
        </p:sp>
      </p:grpSp>
      <p:sp>
        <p:nvSpPr>
          <p:cNvPr id="44" name="Kapan ?">
            <a:extLst>
              <a:ext uri="{FF2B5EF4-FFF2-40B4-BE49-F238E27FC236}">
                <a16:creationId xmlns:a16="http://schemas.microsoft.com/office/drawing/2014/main" id="{0E6E8453-1E51-F54A-AD06-9C172332B048}"/>
              </a:ext>
            </a:extLst>
          </p:cNvPr>
          <p:cNvSpPr txBox="1"/>
          <p:nvPr/>
        </p:nvSpPr>
        <p:spPr>
          <a:xfrm>
            <a:off x="316804" y="7908102"/>
            <a:ext cx="5314537" cy="12105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defRPr sz="1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7200" dirty="0"/>
              <a:t>Kapan </a:t>
            </a:r>
            <a:r>
              <a:rPr sz="7200" dirty="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45" name="Earth day">
            <a:extLst>
              <a:ext uri="{FF2B5EF4-FFF2-40B4-BE49-F238E27FC236}">
                <a16:creationId xmlns:a16="http://schemas.microsoft.com/office/drawing/2014/main" id="{E47CA94C-FFC6-1A4F-A7D1-6A8F356D300F}"/>
              </a:ext>
            </a:extLst>
          </p:cNvPr>
          <p:cNvSpPr txBox="1"/>
          <p:nvPr/>
        </p:nvSpPr>
        <p:spPr>
          <a:xfrm>
            <a:off x="5405811" y="8323129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dirty="0"/>
              <a:t>When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da">
            <a:extLst>
              <a:ext uri="{FF2B5EF4-FFF2-40B4-BE49-F238E27FC236}">
                <a16:creationId xmlns:a16="http://schemas.microsoft.com/office/drawing/2014/main" id="{B321BDE9-0CB1-B144-B132-65416060C00B}"/>
              </a:ext>
            </a:extLst>
          </p:cNvPr>
          <p:cNvSpPr txBox="1"/>
          <p:nvPr/>
        </p:nvSpPr>
        <p:spPr>
          <a:xfrm>
            <a:off x="631693" y="9567035"/>
            <a:ext cx="308417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sz="8800" dirty="0"/>
              <a:t>pada</a:t>
            </a:r>
            <a:endParaRPr sz="8800" dirty="0"/>
          </a:p>
        </p:txBody>
      </p:sp>
      <p:sp>
        <p:nvSpPr>
          <p:cNvPr id="47" name="Earth day">
            <a:extLst>
              <a:ext uri="{FF2B5EF4-FFF2-40B4-BE49-F238E27FC236}">
                <a16:creationId xmlns:a16="http://schemas.microsoft.com/office/drawing/2014/main" id="{DA6F034B-02A7-CA47-A2EB-D24F6EBC0442}"/>
              </a:ext>
            </a:extLst>
          </p:cNvPr>
          <p:cNvSpPr txBox="1"/>
          <p:nvPr/>
        </p:nvSpPr>
        <p:spPr>
          <a:xfrm>
            <a:off x="1311896" y="10684175"/>
            <a:ext cx="1912074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on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F110E8-5CD1-4740-BE06-C01366CC9931}"/>
              </a:ext>
            </a:extLst>
          </p:cNvPr>
          <p:cNvGrpSpPr/>
          <p:nvPr/>
        </p:nvGrpSpPr>
        <p:grpSpPr>
          <a:xfrm>
            <a:off x="316804" y="3111351"/>
            <a:ext cx="2135289" cy="1967347"/>
            <a:chOff x="867601" y="3575235"/>
            <a:chExt cx="2135289" cy="1967347"/>
          </a:xfrm>
        </p:grpSpPr>
        <p:sp>
          <p:nvSpPr>
            <p:cNvPr id="49" name="Thumbs Up">
              <a:extLst>
                <a:ext uri="{FF2B5EF4-FFF2-40B4-BE49-F238E27FC236}">
                  <a16:creationId xmlns:a16="http://schemas.microsoft.com/office/drawing/2014/main" id="{7B8E18E9-CA89-4644-A02F-69D3C3EC4560}"/>
                </a:ext>
              </a:extLst>
            </p:cNvPr>
            <p:cNvSpPr/>
            <p:nvPr/>
          </p:nvSpPr>
          <p:spPr>
            <a:xfrm>
              <a:off x="867601" y="3575235"/>
              <a:ext cx="2135289" cy="19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" name="Ya">
              <a:extLst>
                <a:ext uri="{FF2B5EF4-FFF2-40B4-BE49-F238E27FC236}">
                  <a16:creationId xmlns:a16="http://schemas.microsoft.com/office/drawing/2014/main" id="{7CC045B9-CEBA-744A-9DF5-E2C21B1760BB}"/>
                </a:ext>
              </a:extLst>
            </p:cNvPr>
            <p:cNvSpPr txBox="1"/>
            <p:nvPr/>
          </p:nvSpPr>
          <p:spPr>
            <a:xfrm>
              <a:off x="1423445" y="4427960"/>
              <a:ext cx="878497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Ya</a:t>
              </a:r>
              <a:endParaRPr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1BB05E-F4B9-EB42-8CE2-C103DCB4237F}"/>
              </a:ext>
            </a:extLst>
          </p:cNvPr>
          <p:cNvGrpSpPr/>
          <p:nvPr/>
        </p:nvGrpSpPr>
        <p:grpSpPr>
          <a:xfrm>
            <a:off x="204891" y="5282671"/>
            <a:ext cx="2296370" cy="2082803"/>
            <a:chOff x="752585" y="5855107"/>
            <a:chExt cx="2296370" cy="2082803"/>
          </a:xfrm>
        </p:grpSpPr>
        <p:sp>
          <p:nvSpPr>
            <p:cNvPr id="52" name="Thumbs Up">
              <a:extLst>
                <a:ext uri="{FF2B5EF4-FFF2-40B4-BE49-F238E27FC236}">
                  <a16:creationId xmlns:a16="http://schemas.microsoft.com/office/drawing/2014/main" id="{92FDF8D6-084C-E843-860C-6B8987718FA8}"/>
                </a:ext>
              </a:extLst>
            </p:cNvPr>
            <p:cNvSpPr/>
            <p:nvPr/>
          </p:nvSpPr>
          <p:spPr>
            <a:xfrm rot="10800000" flipH="1">
              <a:off x="752585" y="5855107"/>
              <a:ext cx="2296370" cy="208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3" name="Tidak">
              <a:extLst>
                <a:ext uri="{FF2B5EF4-FFF2-40B4-BE49-F238E27FC236}">
                  <a16:creationId xmlns:a16="http://schemas.microsoft.com/office/drawing/2014/main" id="{A6DE91AA-E56E-F545-9572-676E08AE6617}"/>
                </a:ext>
              </a:extLst>
            </p:cNvPr>
            <p:cNvSpPr txBox="1"/>
            <p:nvPr/>
          </p:nvSpPr>
          <p:spPr>
            <a:xfrm>
              <a:off x="1117353" y="6066493"/>
              <a:ext cx="1642400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Tidak</a:t>
              </a:r>
              <a:endParaRPr dirty="0"/>
            </a:p>
          </p:txBody>
        </p:sp>
      </p:grpSp>
      <p:sp>
        <p:nvSpPr>
          <p:cNvPr id="54" name="Ada">
            <a:extLst>
              <a:ext uri="{FF2B5EF4-FFF2-40B4-BE49-F238E27FC236}">
                <a16:creationId xmlns:a16="http://schemas.microsoft.com/office/drawing/2014/main" id="{EF154528-D13A-164C-A6A9-5970D460CDD5}"/>
              </a:ext>
            </a:extLst>
          </p:cNvPr>
          <p:cNvSpPr txBox="1"/>
          <p:nvPr/>
        </p:nvSpPr>
        <p:spPr>
          <a:xfrm>
            <a:off x="3571636" y="4053866"/>
            <a:ext cx="263854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9600" dirty="0"/>
              <a:t>Ada</a:t>
            </a:r>
          </a:p>
        </p:txBody>
      </p:sp>
      <p:sp>
        <p:nvSpPr>
          <p:cNvPr id="55" name="Earth day">
            <a:extLst>
              <a:ext uri="{FF2B5EF4-FFF2-40B4-BE49-F238E27FC236}">
                <a16:creationId xmlns:a16="http://schemas.microsoft.com/office/drawing/2014/main" id="{41BFBF61-CCE7-5243-8CF3-D612D182FF11}"/>
              </a:ext>
            </a:extLst>
          </p:cNvPr>
          <p:cNvSpPr txBox="1"/>
          <p:nvPr/>
        </p:nvSpPr>
        <p:spPr>
          <a:xfrm>
            <a:off x="2914544" y="5523809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There is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images.jpeg" descr="images.jpeg">
            <a:extLst>
              <a:ext uri="{FF2B5EF4-FFF2-40B4-BE49-F238E27FC236}">
                <a16:creationId xmlns:a16="http://schemas.microsoft.com/office/drawing/2014/main" id="{8C70C352-8952-B443-88B1-F4343CA4A0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49"/>
          <a:stretch/>
        </p:blipFill>
        <p:spPr>
          <a:xfrm>
            <a:off x="569659" y="11728681"/>
            <a:ext cx="2756334" cy="1950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nimBg="1"/>
      <p:bldP spid="402" grpId="0" animBg="1"/>
      <p:bldP spid="403" grpId="0" animBg="1"/>
      <p:bldP spid="406" grpId="0" animBg="1"/>
      <p:bldP spid="408" grpId="0" animBg="1"/>
      <p:bldP spid="410" grpId="0" animBg="1"/>
      <p:bldP spid="44" grpId="0" animBg="1"/>
      <p:bldP spid="45" grpId="0"/>
      <p:bldP spid="46" grpId="0" animBg="1"/>
      <p:bldP spid="47" grpId="0"/>
      <p:bldP spid="54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Ada apa spesial minggu ini?"/>
          <p:cNvSpPr txBox="1"/>
          <p:nvPr/>
        </p:nvSpPr>
        <p:spPr>
          <a:xfrm>
            <a:off x="-464048" y="-172156"/>
            <a:ext cx="24511178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1200" dirty="0"/>
              <a:t>Ada </a:t>
            </a:r>
            <a:r>
              <a:rPr lang="en-US" sz="11200" dirty="0" err="1"/>
              <a:t>kegiatan</a:t>
            </a:r>
            <a:r>
              <a:rPr lang="en-US" sz="11200" dirty="0"/>
              <a:t> </a:t>
            </a:r>
            <a:r>
              <a:rPr sz="11200" dirty="0" err="1"/>
              <a:t>apa</a:t>
            </a:r>
            <a:r>
              <a:rPr sz="11200" dirty="0"/>
              <a:t> </a:t>
            </a:r>
            <a:r>
              <a:rPr sz="11200" dirty="0" err="1"/>
              <a:t>minggu</a:t>
            </a:r>
            <a:r>
              <a:rPr sz="11200" dirty="0"/>
              <a:t> </a:t>
            </a:r>
            <a:r>
              <a:rPr sz="11200" dirty="0" err="1"/>
              <a:t>ini</a:t>
            </a:r>
            <a:r>
              <a:rPr sz="11200" dirty="0"/>
              <a:t>?</a:t>
            </a:r>
          </a:p>
        </p:txBody>
      </p:sp>
      <p:sp>
        <p:nvSpPr>
          <p:cNvPr id="414" name="TextBox 7"/>
          <p:cNvSpPr txBox="1"/>
          <p:nvPr/>
        </p:nvSpPr>
        <p:spPr>
          <a:xfrm>
            <a:off x="1450510" y="1440438"/>
            <a:ext cx="17239736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Anything special this week?</a:t>
            </a:r>
          </a:p>
        </p:txBody>
      </p:sp>
      <p:grpSp>
        <p:nvGrpSpPr>
          <p:cNvPr id="422" name="Group"/>
          <p:cNvGrpSpPr/>
          <p:nvPr/>
        </p:nvGrpSpPr>
        <p:grpSpPr>
          <a:xfrm>
            <a:off x="4753898" y="9387976"/>
            <a:ext cx="19223794" cy="1672390"/>
            <a:chOff x="4086658" y="246280"/>
            <a:chExt cx="19223793" cy="1672389"/>
          </a:xfrm>
        </p:grpSpPr>
        <p:sp>
          <p:nvSpPr>
            <p:cNvPr id="415" name="hari…"/>
            <p:cNvSpPr txBox="1"/>
            <p:nvPr/>
          </p:nvSpPr>
          <p:spPr>
            <a:xfrm>
              <a:off x="4086658" y="338750"/>
              <a:ext cx="2704207" cy="1579919"/>
            </a:xfrm>
            <a:prstGeom prst="rect">
              <a:avLst/>
            </a:prstGeom>
            <a:gradFill flip="none" rotWithShape="1">
              <a:gsLst>
                <a:gs pos="0">
                  <a:srgbClr val="C4FEFF"/>
                </a:gs>
                <a:gs pos="100000">
                  <a:srgbClr val="3EFFC0"/>
                </a:gs>
              </a:gsLst>
              <a:lin ang="642132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hari</a:t>
              </a:r>
              <a:r>
                <a:rPr sz="4800" dirty="0"/>
                <a:t> </a:t>
              </a:r>
            </a:p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Senin</a:t>
              </a:r>
              <a:endParaRPr sz="4800" dirty="0"/>
            </a:p>
          </p:txBody>
        </p:sp>
        <p:sp>
          <p:nvSpPr>
            <p:cNvPr id="416" name="hari Selasa"/>
            <p:cNvSpPr txBox="1"/>
            <p:nvPr/>
          </p:nvSpPr>
          <p:spPr>
            <a:xfrm>
              <a:off x="6765326" y="338235"/>
              <a:ext cx="2741252" cy="1579919"/>
            </a:xfrm>
            <a:prstGeom prst="rect">
              <a:avLst/>
            </a:prstGeom>
            <a:solidFill>
              <a:srgbClr val="C6FAB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Selasa</a:t>
              </a:r>
              <a:endParaRPr sz="4800" dirty="0"/>
            </a:p>
          </p:txBody>
        </p:sp>
        <p:sp>
          <p:nvSpPr>
            <p:cNvPr id="417" name="hari Rabu"/>
            <p:cNvSpPr txBox="1"/>
            <p:nvPr/>
          </p:nvSpPr>
          <p:spPr>
            <a:xfrm>
              <a:off x="9370980" y="276841"/>
              <a:ext cx="3009901" cy="1579919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/>
                <a:t>Rabu</a:t>
              </a:r>
            </a:p>
          </p:txBody>
        </p:sp>
        <p:sp>
          <p:nvSpPr>
            <p:cNvPr id="418" name="hari Kamis"/>
            <p:cNvSpPr txBox="1"/>
            <p:nvPr/>
          </p:nvSpPr>
          <p:spPr>
            <a:xfrm>
              <a:off x="12345041" y="276841"/>
              <a:ext cx="2641494" cy="1579919"/>
            </a:xfrm>
            <a:prstGeom prst="rect">
              <a:avLst/>
            </a:prstGeom>
            <a:solidFill>
              <a:srgbClr val="DDE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Kamis</a:t>
              </a:r>
              <a:endParaRPr sz="4800" dirty="0"/>
            </a:p>
          </p:txBody>
        </p:sp>
        <p:sp>
          <p:nvSpPr>
            <p:cNvPr id="419" name="hari Jumat"/>
            <p:cNvSpPr txBox="1"/>
            <p:nvPr/>
          </p:nvSpPr>
          <p:spPr>
            <a:xfrm>
              <a:off x="14998924" y="307619"/>
              <a:ext cx="2789555" cy="1518363"/>
            </a:xfrm>
            <a:prstGeom prst="rect">
              <a:avLst/>
            </a:prstGeom>
            <a:solidFill>
              <a:srgbClr val="D0FE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400" dirty="0" err="1"/>
                <a:t>Jumat</a:t>
              </a:r>
              <a:endParaRPr sz="4800" dirty="0"/>
            </a:p>
          </p:txBody>
        </p:sp>
        <p:sp>
          <p:nvSpPr>
            <p:cNvPr id="420" name="hari Sabtu"/>
            <p:cNvSpPr txBox="1"/>
            <p:nvPr/>
          </p:nvSpPr>
          <p:spPr>
            <a:xfrm>
              <a:off x="17812267" y="246280"/>
              <a:ext cx="2844325" cy="1579919"/>
            </a:xfrm>
            <a:prstGeom prst="rect">
              <a:avLst/>
            </a:prstGeom>
            <a:solidFill>
              <a:srgbClr val="F6E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Sabtu</a:t>
              </a:r>
              <a:endParaRPr sz="4800" dirty="0"/>
            </a:p>
          </p:txBody>
        </p:sp>
        <p:sp>
          <p:nvSpPr>
            <p:cNvPr id="421" name="hari Minggu"/>
            <p:cNvSpPr txBox="1"/>
            <p:nvPr/>
          </p:nvSpPr>
          <p:spPr>
            <a:xfrm>
              <a:off x="20656592" y="251441"/>
              <a:ext cx="2653859" cy="1579919"/>
            </a:xfrm>
            <a:prstGeom prst="rect">
              <a:avLst/>
            </a:prstGeom>
            <a:solidFill>
              <a:srgbClr val="FFCD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Minggu</a:t>
              </a:r>
              <a:endParaRPr sz="4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B3AE81-773D-B540-8148-6B921D2F7B2B}"/>
              </a:ext>
            </a:extLst>
          </p:cNvPr>
          <p:cNvGrpSpPr/>
          <p:nvPr/>
        </p:nvGrpSpPr>
        <p:grpSpPr>
          <a:xfrm>
            <a:off x="20333328" y="2640800"/>
            <a:ext cx="3327115" cy="4846941"/>
            <a:chOff x="20333328" y="2640800"/>
            <a:chExt cx="3327115" cy="4846941"/>
          </a:xfrm>
        </p:grpSpPr>
        <p:sp>
          <p:nvSpPr>
            <p:cNvPr id="423" name="tes"/>
            <p:cNvSpPr/>
            <p:nvPr/>
          </p:nvSpPr>
          <p:spPr>
            <a:xfrm>
              <a:off x="20373509" y="5383167"/>
              <a:ext cx="3188696" cy="1270001"/>
            </a:xfrm>
            <a:prstGeom prst="rect">
              <a:avLst/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 defTabSz="825500">
                <a:defRPr sz="5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tes</a:t>
              </a:r>
            </a:p>
          </p:txBody>
        </p:sp>
        <p:pic>
          <p:nvPicPr>
            <p:cNvPr id="424" name="images.png" descr="images.png"/>
            <p:cNvPicPr>
              <a:picLocks noChangeAspect="1"/>
            </p:cNvPicPr>
            <p:nvPr/>
          </p:nvPicPr>
          <p:blipFill>
            <a:blip r:embed="rId2"/>
            <a:srcRect l="17989" t="7131" r="19169" b="6819"/>
            <a:stretch>
              <a:fillRect/>
            </a:stretch>
          </p:blipFill>
          <p:spPr>
            <a:xfrm>
              <a:off x="21019033" y="2640800"/>
              <a:ext cx="2575541" cy="26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99" extrusionOk="0">
                  <a:moveTo>
                    <a:pt x="3917" y="1"/>
                  </a:moveTo>
                  <a:cubicBezTo>
                    <a:pt x="1163" y="5"/>
                    <a:pt x="305" y="126"/>
                    <a:pt x="190" y="428"/>
                  </a:cubicBezTo>
                  <a:cubicBezTo>
                    <a:pt x="64" y="759"/>
                    <a:pt x="0" y="5761"/>
                    <a:pt x="0" y="10762"/>
                  </a:cubicBezTo>
                  <a:cubicBezTo>
                    <a:pt x="0" y="15763"/>
                    <a:pt x="64" y="20762"/>
                    <a:pt x="190" y="21093"/>
                  </a:cubicBezTo>
                  <a:cubicBezTo>
                    <a:pt x="344" y="21494"/>
                    <a:pt x="2149" y="21599"/>
                    <a:pt x="8837" y="21599"/>
                  </a:cubicBezTo>
                  <a:cubicBezTo>
                    <a:pt x="14033" y="21599"/>
                    <a:pt x="17398" y="21451"/>
                    <a:pt x="17570" y="21218"/>
                  </a:cubicBezTo>
                  <a:cubicBezTo>
                    <a:pt x="17723" y="21009"/>
                    <a:pt x="17851" y="19421"/>
                    <a:pt x="17854" y="17688"/>
                  </a:cubicBezTo>
                  <a:cubicBezTo>
                    <a:pt x="17861" y="14187"/>
                    <a:pt x="18347" y="13021"/>
                    <a:pt x="20196" y="12064"/>
                  </a:cubicBezTo>
                  <a:cubicBezTo>
                    <a:pt x="21405" y="11438"/>
                    <a:pt x="21600" y="10376"/>
                    <a:pt x="20678" y="9454"/>
                  </a:cubicBezTo>
                  <a:cubicBezTo>
                    <a:pt x="20130" y="8905"/>
                    <a:pt x="20015" y="8926"/>
                    <a:pt x="19374" y="9710"/>
                  </a:cubicBezTo>
                  <a:cubicBezTo>
                    <a:pt x="18333" y="10985"/>
                    <a:pt x="17951" y="10249"/>
                    <a:pt x="17799" y="6686"/>
                  </a:cubicBezTo>
                  <a:cubicBezTo>
                    <a:pt x="17666" y="3571"/>
                    <a:pt x="17660" y="3559"/>
                    <a:pt x="15987" y="1854"/>
                  </a:cubicBezTo>
                  <a:lnTo>
                    <a:pt x="14310" y="142"/>
                  </a:lnTo>
                  <a:lnTo>
                    <a:pt x="7347" y="33"/>
                  </a:lnTo>
                  <a:cubicBezTo>
                    <a:pt x="5965" y="11"/>
                    <a:pt x="4836" y="-1"/>
                    <a:pt x="3917" y="1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425" name="exam / test"/>
            <p:cNvSpPr txBox="1"/>
            <p:nvPr/>
          </p:nvSpPr>
          <p:spPr>
            <a:xfrm>
              <a:off x="20333328" y="6674940"/>
              <a:ext cx="3327115" cy="812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600" b="1">
                  <a:solidFill>
                    <a:srgbClr val="0433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exam / test</a:t>
              </a:r>
            </a:p>
          </p:txBody>
        </p:sp>
      </p:grpSp>
      <p:grpSp>
        <p:nvGrpSpPr>
          <p:cNvPr id="433" name="Group"/>
          <p:cNvGrpSpPr/>
          <p:nvPr/>
        </p:nvGrpSpPr>
        <p:grpSpPr>
          <a:xfrm>
            <a:off x="7232819" y="2835937"/>
            <a:ext cx="5944983" cy="4951200"/>
            <a:chOff x="644330" y="231445"/>
            <a:chExt cx="5944982" cy="5004612"/>
          </a:xfrm>
        </p:grpSpPr>
        <p:grpSp>
          <p:nvGrpSpPr>
            <p:cNvPr id="428" name="Group"/>
            <p:cNvGrpSpPr/>
            <p:nvPr/>
          </p:nvGrpSpPr>
          <p:grpSpPr>
            <a:xfrm>
              <a:off x="789310" y="231445"/>
              <a:ext cx="1822789" cy="1836948"/>
              <a:chOff x="789310" y="-884249"/>
              <a:chExt cx="1822788" cy="1836946"/>
            </a:xfrm>
          </p:grpSpPr>
          <p:sp>
            <p:nvSpPr>
              <p:cNvPr id="426" name="Circle"/>
              <p:cNvSpPr/>
              <p:nvPr/>
            </p:nvSpPr>
            <p:spPr>
              <a:xfrm>
                <a:off x="789310" y="-884249"/>
                <a:ext cx="1822788" cy="1822788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427" name="Basketball"/>
              <p:cNvSpPr/>
              <p:nvPr/>
            </p:nvSpPr>
            <p:spPr>
              <a:xfrm>
                <a:off x="789310" y="-870091"/>
                <a:ext cx="1822788" cy="1822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76" y="0"/>
                    </a:moveTo>
                    <a:cubicBezTo>
                      <a:pt x="8238" y="66"/>
                      <a:pt x="6172" y="813"/>
                      <a:pt x="4475" y="2040"/>
                    </a:cubicBezTo>
                    <a:lnTo>
                      <a:pt x="7003" y="5176"/>
                    </a:lnTo>
                    <a:cubicBezTo>
                      <a:pt x="7797" y="6161"/>
                      <a:pt x="8921" y="6785"/>
                      <a:pt x="10155" y="6947"/>
                    </a:cubicBezTo>
                    <a:cubicBezTo>
                      <a:pt x="10325" y="6970"/>
                      <a:pt x="10476" y="6839"/>
                      <a:pt x="10476" y="6667"/>
                    </a:cubicBezTo>
                    <a:lnTo>
                      <a:pt x="10476" y="0"/>
                    </a:lnTo>
                    <a:close/>
                    <a:moveTo>
                      <a:pt x="11124" y="0"/>
                    </a:moveTo>
                    <a:lnTo>
                      <a:pt x="11124" y="6666"/>
                    </a:lnTo>
                    <a:cubicBezTo>
                      <a:pt x="11124" y="6837"/>
                      <a:pt x="11275" y="6970"/>
                      <a:pt x="11445" y="6947"/>
                    </a:cubicBezTo>
                    <a:cubicBezTo>
                      <a:pt x="12678" y="6785"/>
                      <a:pt x="13802" y="6160"/>
                      <a:pt x="14595" y="5176"/>
                    </a:cubicBezTo>
                    <a:lnTo>
                      <a:pt x="17123" y="2038"/>
                    </a:lnTo>
                    <a:cubicBezTo>
                      <a:pt x="15427" y="812"/>
                      <a:pt x="13361" y="66"/>
                      <a:pt x="11124" y="0"/>
                    </a:cubicBezTo>
                    <a:close/>
                    <a:moveTo>
                      <a:pt x="17695" y="2481"/>
                    </a:moveTo>
                    <a:lnTo>
                      <a:pt x="15157" y="5628"/>
                    </a:lnTo>
                    <a:cubicBezTo>
                      <a:pt x="14212" y="6800"/>
                      <a:pt x="12859" y="7531"/>
                      <a:pt x="11381" y="7683"/>
                    </a:cubicBezTo>
                    <a:cubicBezTo>
                      <a:pt x="11235" y="7698"/>
                      <a:pt x="11124" y="7819"/>
                      <a:pt x="11124" y="7965"/>
                    </a:cubicBezTo>
                    <a:lnTo>
                      <a:pt x="11124" y="10192"/>
                    </a:lnTo>
                    <a:cubicBezTo>
                      <a:pt x="11124" y="10349"/>
                      <a:pt x="11251" y="10476"/>
                      <a:pt x="11408" y="10476"/>
                    </a:cubicBezTo>
                    <a:lnTo>
                      <a:pt x="21600" y="10476"/>
                    </a:lnTo>
                    <a:cubicBezTo>
                      <a:pt x="21505" y="7261"/>
                      <a:pt x="20007" y="4398"/>
                      <a:pt x="17695" y="2481"/>
                    </a:cubicBezTo>
                    <a:close/>
                    <a:moveTo>
                      <a:pt x="3903" y="2482"/>
                    </a:moveTo>
                    <a:cubicBezTo>
                      <a:pt x="1593" y="4400"/>
                      <a:pt x="95" y="7261"/>
                      <a:pt x="0" y="10476"/>
                    </a:cubicBezTo>
                    <a:lnTo>
                      <a:pt x="10192" y="10476"/>
                    </a:lnTo>
                    <a:cubicBezTo>
                      <a:pt x="10349" y="10476"/>
                      <a:pt x="10476" y="10349"/>
                      <a:pt x="10476" y="10192"/>
                    </a:cubicBezTo>
                    <a:lnTo>
                      <a:pt x="10476" y="7965"/>
                    </a:lnTo>
                    <a:cubicBezTo>
                      <a:pt x="10476" y="7819"/>
                      <a:pt x="10365" y="7698"/>
                      <a:pt x="10219" y="7683"/>
                    </a:cubicBezTo>
                    <a:cubicBezTo>
                      <a:pt x="8740" y="7531"/>
                      <a:pt x="7387" y="6801"/>
                      <a:pt x="6441" y="5628"/>
                    </a:cubicBezTo>
                    <a:lnTo>
                      <a:pt x="3903" y="2482"/>
                    </a:lnTo>
                    <a:close/>
                    <a:moveTo>
                      <a:pt x="0" y="11124"/>
                    </a:moveTo>
                    <a:cubicBezTo>
                      <a:pt x="95" y="14339"/>
                      <a:pt x="1593" y="17202"/>
                      <a:pt x="3903" y="19119"/>
                    </a:cubicBezTo>
                    <a:lnTo>
                      <a:pt x="6439" y="15972"/>
                    </a:lnTo>
                    <a:cubicBezTo>
                      <a:pt x="7385" y="14799"/>
                      <a:pt x="8740" y="14070"/>
                      <a:pt x="10219" y="13919"/>
                    </a:cubicBezTo>
                    <a:cubicBezTo>
                      <a:pt x="10365" y="13904"/>
                      <a:pt x="10476" y="13783"/>
                      <a:pt x="10476" y="13637"/>
                    </a:cubicBezTo>
                    <a:lnTo>
                      <a:pt x="10476" y="11408"/>
                    </a:lnTo>
                    <a:cubicBezTo>
                      <a:pt x="10476" y="11251"/>
                      <a:pt x="10349" y="11124"/>
                      <a:pt x="10192" y="11124"/>
                    </a:cubicBezTo>
                    <a:lnTo>
                      <a:pt x="0" y="11124"/>
                    </a:lnTo>
                    <a:close/>
                    <a:moveTo>
                      <a:pt x="11408" y="11124"/>
                    </a:moveTo>
                    <a:cubicBezTo>
                      <a:pt x="11251" y="11124"/>
                      <a:pt x="11124" y="11251"/>
                      <a:pt x="11124" y="11408"/>
                    </a:cubicBezTo>
                    <a:lnTo>
                      <a:pt x="11124" y="13637"/>
                    </a:lnTo>
                    <a:cubicBezTo>
                      <a:pt x="11124" y="13783"/>
                      <a:pt x="11235" y="13904"/>
                      <a:pt x="11381" y="13919"/>
                    </a:cubicBezTo>
                    <a:cubicBezTo>
                      <a:pt x="12859" y="14071"/>
                      <a:pt x="14212" y="14800"/>
                      <a:pt x="15157" y="15972"/>
                    </a:cubicBezTo>
                    <a:lnTo>
                      <a:pt x="17695" y="19119"/>
                    </a:lnTo>
                    <a:cubicBezTo>
                      <a:pt x="20007" y="17202"/>
                      <a:pt x="21505" y="14339"/>
                      <a:pt x="21600" y="11124"/>
                    </a:cubicBezTo>
                    <a:lnTo>
                      <a:pt x="11408" y="11124"/>
                    </a:lnTo>
                    <a:close/>
                    <a:moveTo>
                      <a:pt x="10155" y="14653"/>
                    </a:moveTo>
                    <a:cubicBezTo>
                      <a:pt x="8921" y="14815"/>
                      <a:pt x="7797" y="15441"/>
                      <a:pt x="7003" y="16426"/>
                    </a:cubicBezTo>
                    <a:lnTo>
                      <a:pt x="4475" y="19562"/>
                    </a:lnTo>
                    <a:cubicBezTo>
                      <a:pt x="6172" y="20789"/>
                      <a:pt x="8238" y="21534"/>
                      <a:pt x="10476" y="21600"/>
                    </a:cubicBezTo>
                    <a:lnTo>
                      <a:pt x="10476" y="14934"/>
                    </a:lnTo>
                    <a:cubicBezTo>
                      <a:pt x="10476" y="14763"/>
                      <a:pt x="10325" y="14630"/>
                      <a:pt x="10155" y="14653"/>
                    </a:cubicBezTo>
                    <a:close/>
                    <a:moveTo>
                      <a:pt x="11445" y="14653"/>
                    </a:moveTo>
                    <a:cubicBezTo>
                      <a:pt x="11275" y="14630"/>
                      <a:pt x="11124" y="14763"/>
                      <a:pt x="11124" y="14934"/>
                    </a:cubicBezTo>
                    <a:lnTo>
                      <a:pt x="11124" y="21600"/>
                    </a:lnTo>
                    <a:cubicBezTo>
                      <a:pt x="13361" y="21534"/>
                      <a:pt x="15427" y="20788"/>
                      <a:pt x="17123" y="19562"/>
                    </a:cubicBezTo>
                    <a:lnTo>
                      <a:pt x="14595" y="16426"/>
                    </a:lnTo>
                    <a:cubicBezTo>
                      <a:pt x="13802" y="15442"/>
                      <a:pt x="12678" y="14815"/>
                      <a:pt x="11445" y="14653"/>
                    </a:cubicBezTo>
                    <a:close/>
                  </a:path>
                </a:pathLst>
              </a:custGeom>
              <a:solidFill>
                <a:srgbClr val="FF76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</p:grpSp>
        <p:sp>
          <p:nvSpPr>
            <p:cNvPr id="429" name="pertandingan"/>
            <p:cNvSpPr/>
            <p:nvPr/>
          </p:nvSpPr>
          <p:spPr>
            <a:xfrm>
              <a:off x="644330" y="2778677"/>
              <a:ext cx="5944982" cy="12700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5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pertandingan</a:t>
              </a:r>
            </a:p>
          </p:txBody>
        </p:sp>
        <p:sp>
          <p:nvSpPr>
            <p:cNvPr id="430" name="Football"/>
            <p:cNvSpPr/>
            <p:nvPr/>
          </p:nvSpPr>
          <p:spPr>
            <a:xfrm>
              <a:off x="2681441" y="1249656"/>
              <a:ext cx="1473453" cy="107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extrusionOk="0">
                  <a:moveTo>
                    <a:pt x="10661" y="0"/>
                  </a:moveTo>
                  <a:cubicBezTo>
                    <a:pt x="8505" y="0"/>
                    <a:pt x="6474" y="893"/>
                    <a:pt x="4700" y="2466"/>
                  </a:cubicBezTo>
                  <a:lnTo>
                    <a:pt x="4700" y="19134"/>
                  </a:lnTo>
                  <a:cubicBezTo>
                    <a:pt x="6474" y="20707"/>
                    <a:pt x="8505" y="21600"/>
                    <a:pt x="10661" y="21600"/>
                  </a:cubicBezTo>
                  <a:cubicBezTo>
                    <a:pt x="12817" y="21600"/>
                    <a:pt x="14846" y="20707"/>
                    <a:pt x="16621" y="19134"/>
                  </a:cubicBezTo>
                  <a:lnTo>
                    <a:pt x="16621" y="2466"/>
                  </a:lnTo>
                  <a:cubicBezTo>
                    <a:pt x="14846" y="893"/>
                    <a:pt x="12817" y="0"/>
                    <a:pt x="10661" y="0"/>
                  </a:cubicBezTo>
                  <a:close/>
                  <a:moveTo>
                    <a:pt x="10051" y="2670"/>
                  </a:moveTo>
                  <a:cubicBezTo>
                    <a:pt x="10116" y="2667"/>
                    <a:pt x="10170" y="2735"/>
                    <a:pt x="10170" y="2824"/>
                  </a:cubicBezTo>
                  <a:cubicBezTo>
                    <a:pt x="10170" y="3164"/>
                    <a:pt x="10170" y="3506"/>
                    <a:pt x="10170" y="3846"/>
                  </a:cubicBezTo>
                  <a:cubicBezTo>
                    <a:pt x="10170" y="3935"/>
                    <a:pt x="10221" y="4004"/>
                    <a:pt x="10286" y="4002"/>
                  </a:cubicBezTo>
                  <a:cubicBezTo>
                    <a:pt x="10536" y="3995"/>
                    <a:pt x="10786" y="3995"/>
                    <a:pt x="11036" y="4002"/>
                  </a:cubicBezTo>
                  <a:cubicBezTo>
                    <a:pt x="11100" y="4004"/>
                    <a:pt x="11152" y="3935"/>
                    <a:pt x="11152" y="3846"/>
                  </a:cubicBezTo>
                  <a:cubicBezTo>
                    <a:pt x="11152" y="3506"/>
                    <a:pt x="11152" y="3164"/>
                    <a:pt x="11152" y="2824"/>
                  </a:cubicBezTo>
                  <a:cubicBezTo>
                    <a:pt x="11152" y="2735"/>
                    <a:pt x="11204" y="2667"/>
                    <a:pt x="11269" y="2670"/>
                  </a:cubicBezTo>
                  <a:cubicBezTo>
                    <a:pt x="11403" y="2677"/>
                    <a:pt x="11538" y="2684"/>
                    <a:pt x="11672" y="2696"/>
                  </a:cubicBezTo>
                  <a:cubicBezTo>
                    <a:pt x="11737" y="2701"/>
                    <a:pt x="11790" y="2781"/>
                    <a:pt x="11790" y="2869"/>
                  </a:cubicBezTo>
                  <a:cubicBezTo>
                    <a:pt x="11790" y="3209"/>
                    <a:pt x="11790" y="3548"/>
                    <a:pt x="11790" y="3889"/>
                  </a:cubicBezTo>
                  <a:cubicBezTo>
                    <a:pt x="11790" y="3977"/>
                    <a:pt x="11842" y="4055"/>
                    <a:pt x="11907" y="4062"/>
                  </a:cubicBezTo>
                  <a:cubicBezTo>
                    <a:pt x="12156" y="4089"/>
                    <a:pt x="12406" y="4122"/>
                    <a:pt x="12655" y="4164"/>
                  </a:cubicBezTo>
                  <a:cubicBezTo>
                    <a:pt x="12719" y="4175"/>
                    <a:pt x="12771" y="4114"/>
                    <a:pt x="12771" y="4025"/>
                  </a:cubicBezTo>
                  <a:cubicBezTo>
                    <a:pt x="12771" y="3685"/>
                    <a:pt x="12771" y="3343"/>
                    <a:pt x="12771" y="3003"/>
                  </a:cubicBezTo>
                  <a:cubicBezTo>
                    <a:pt x="12771" y="2914"/>
                    <a:pt x="12823" y="2854"/>
                    <a:pt x="12888" y="2866"/>
                  </a:cubicBezTo>
                  <a:cubicBezTo>
                    <a:pt x="13022" y="2892"/>
                    <a:pt x="13156" y="2918"/>
                    <a:pt x="13289" y="2949"/>
                  </a:cubicBezTo>
                  <a:cubicBezTo>
                    <a:pt x="13354" y="2963"/>
                    <a:pt x="13406" y="3048"/>
                    <a:pt x="13406" y="3136"/>
                  </a:cubicBezTo>
                  <a:cubicBezTo>
                    <a:pt x="13406" y="3476"/>
                    <a:pt x="13406" y="3815"/>
                    <a:pt x="13406" y="4156"/>
                  </a:cubicBezTo>
                  <a:cubicBezTo>
                    <a:pt x="13406" y="4244"/>
                    <a:pt x="13458" y="4328"/>
                    <a:pt x="13523" y="4343"/>
                  </a:cubicBezTo>
                  <a:cubicBezTo>
                    <a:pt x="13770" y="4404"/>
                    <a:pt x="14017" y="4474"/>
                    <a:pt x="14264" y="4551"/>
                  </a:cubicBezTo>
                  <a:cubicBezTo>
                    <a:pt x="14328" y="4571"/>
                    <a:pt x="14379" y="4514"/>
                    <a:pt x="14379" y="4426"/>
                  </a:cubicBezTo>
                  <a:cubicBezTo>
                    <a:pt x="14379" y="4085"/>
                    <a:pt x="14379" y="3746"/>
                    <a:pt x="14379" y="3406"/>
                  </a:cubicBezTo>
                  <a:cubicBezTo>
                    <a:pt x="14379" y="3317"/>
                    <a:pt x="14431" y="3262"/>
                    <a:pt x="14495" y="3284"/>
                  </a:cubicBezTo>
                  <a:cubicBezTo>
                    <a:pt x="14628" y="3328"/>
                    <a:pt x="14760" y="3374"/>
                    <a:pt x="14892" y="3423"/>
                  </a:cubicBezTo>
                  <a:cubicBezTo>
                    <a:pt x="14955" y="3446"/>
                    <a:pt x="15007" y="3536"/>
                    <a:pt x="15007" y="3625"/>
                  </a:cubicBezTo>
                  <a:cubicBezTo>
                    <a:pt x="15007" y="3965"/>
                    <a:pt x="15007" y="4307"/>
                    <a:pt x="15007" y="4647"/>
                  </a:cubicBezTo>
                  <a:cubicBezTo>
                    <a:pt x="15007" y="4736"/>
                    <a:pt x="15060" y="4827"/>
                    <a:pt x="15123" y="4852"/>
                  </a:cubicBezTo>
                  <a:cubicBezTo>
                    <a:pt x="15263" y="4906"/>
                    <a:pt x="15403" y="4963"/>
                    <a:pt x="15543" y="5022"/>
                  </a:cubicBezTo>
                  <a:cubicBezTo>
                    <a:pt x="15606" y="5049"/>
                    <a:pt x="15656" y="5144"/>
                    <a:pt x="15656" y="5232"/>
                  </a:cubicBezTo>
                  <a:cubicBezTo>
                    <a:pt x="15656" y="5416"/>
                    <a:pt x="15656" y="5597"/>
                    <a:pt x="15656" y="5781"/>
                  </a:cubicBezTo>
                  <a:cubicBezTo>
                    <a:pt x="15656" y="5869"/>
                    <a:pt x="15606" y="5918"/>
                    <a:pt x="15543" y="5891"/>
                  </a:cubicBezTo>
                  <a:cubicBezTo>
                    <a:pt x="15403" y="5832"/>
                    <a:pt x="15263" y="5775"/>
                    <a:pt x="15123" y="5721"/>
                  </a:cubicBezTo>
                  <a:cubicBezTo>
                    <a:pt x="15060" y="5696"/>
                    <a:pt x="15007" y="5749"/>
                    <a:pt x="15007" y="5837"/>
                  </a:cubicBezTo>
                  <a:cubicBezTo>
                    <a:pt x="15007" y="6178"/>
                    <a:pt x="15007" y="6517"/>
                    <a:pt x="15007" y="6857"/>
                  </a:cubicBezTo>
                  <a:cubicBezTo>
                    <a:pt x="15007" y="6946"/>
                    <a:pt x="14955" y="7000"/>
                    <a:pt x="14892" y="6977"/>
                  </a:cubicBezTo>
                  <a:cubicBezTo>
                    <a:pt x="14760" y="6928"/>
                    <a:pt x="14628" y="6881"/>
                    <a:pt x="14495" y="6837"/>
                  </a:cubicBezTo>
                  <a:cubicBezTo>
                    <a:pt x="14431" y="6816"/>
                    <a:pt x="14379" y="6727"/>
                    <a:pt x="14379" y="6639"/>
                  </a:cubicBezTo>
                  <a:cubicBezTo>
                    <a:pt x="14379" y="6298"/>
                    <a:pt x="14379" y="5959"/>
                    <a:pt x="14379" y="5619"/>
                  </a:cubicBezTo>
                  <a:cubicBezTo>
                    <a:pt x="14379" y="5530"/>
                    <a:pt x="14328" y="5440"/>
                    <a:pt x="14264" y="5420"/>
                  </a:cubicBezTo>
                  <a:cubicBezTo>
                    <a:pt x="14017" y="5343"/>
                    <a:pt x="13770" y="5276"/>
                    <a:pt x="13523" y="5215"/>
                  </a:cubicBezTo>
                  <a:cubicBezTo>
                    <a:pt x="13458" y="5200"/>
                    <a:pt x="13406" y="5258"/>
                    <a:pt x="13406" y="5346"/>
                  </a:cubicBezTo>
                  <a:cubicBezTo>
                    <a:pt x="13406" y="5686"/>
                    <a:pt x="13406" y="6028"/>
                    <a:pt x="13406" y="6369"/>
                  </a:cubicBezTo>
                  <a:cubicBezTo>
                    <a:pt x="13406" y="6457"/>
                    <a:pt x="13354" y="6517"/>
                    <a:pt x="13289" y="6502"/>
                  </a:cubicBezTo>
                  <a:cubicBezTo>
                    <a:pt x="13156" y="6472"/>
                    <a:pt x="13022" y="6442"/>
                    <a:pt x="12888" y="6417"/>
                  </a:cubicBezTo>
                  <a:cubicBezTo>
                    <a:pt x="12823" y="6405"/>
                    <a:pt x="12771" y="6324"/>
                    <a:pt x="12771" y="6235"/>
                  </a:cubicBezTo>
                  <a:cubicBezTo>
                    <a:pt x="12771" y="5895"/>
                    <a:pt x="12771" y="5556"/>
                    <a:pt x="12771" y="5215"/>
                  </a:cubicBezTo>
                  <a:cubicBezTo>
                    <a:pt x="12771" y="5127"/>
                    <a:pt x="12719" y="5045"/>
                    <a:pt x="12655" y="5034"/>
                  </a:cubicBezTo>
                  <a:cubicBezTo>
                    <a:pt x="12406" y="4991"/>
                    <a:pt x="12156" y="4958"/>
                    <a:pt x="11907" y="4931"/>
                  </a:cubicBezTo>
                  <a:cubicBezTo>
                    <a:pt x="11842" y="4924"/>
                    <a:pt x="11790" y="4991"/>
                    <a:pt x="11790" y="5079"/>
                  </a:cubicBezTo>
                  <a:cubicBezTo>
                    <a:pt x="11790" y="5419"/>
                    <a:pt x="11790" y="5761"/>
                    <a:pt x="11790" y="6102"/>
                  </a:cubicBezTo>
                  <a:cubicBezTo>
                    <a:pt x="11790" y="6190"/>
                    <a:pt x="11737" y="6255"/>
                    <a:pt x="11672" y="6249"/>
                  </a:cubicBezTo>
                  <a:cubicBezTo>
                    <a:pt x="11538" y="6238"/>
                    <a:pt x="11403" y="6231"/>
                    <a:pt x="11269" y="6224"/>
                  </a:cubicBezTo>
                  <a:cubicBezTo>
                    <a:pt x="11204" y="6220"/>
                    <a:pt x="11153" y="6145"/>
                    <a:pt x="11152" y="6056"/>
                  </a:cubicBezTo>
                  <a:cubicBezTo>
                    <a:pt x="11152" y="5716"/>
                    <a:pt x="11152" y="5377"/>
                    <a:pt x="11152" y="5036"/>
                  </a:cubicBezTo>
                  <a:cubicBezTo>
                    <a:pt x="11152" y="4948"/>
                    <a:pt x="11101" y="4874"/>
                    <a:pt x="11036" y="4872"/>
                  </a:cubicBezTo>
                  <a:cubicBezTo>
                    <a:pt x="10786" y="4864"/>
                    <a:pt x="10536" y="4864"/>
                    <a:pt x="10286" y="4872"/>
                  </a:cubicBezTo>
                  <a:cubicBezTo>
                    <a:pt x="10221" y="4874"/>
                    <a:pt x="10170" y="4948"/>
                    <a:pt x="10170" y="5036"/>
                  </a:cubicBezTo>
                  <a:cubicBezTo>
                    <a:pt x="10170" y="5377"/>
                    <a:pt x="10170" y="5716"/>
                    <a:pt x="10170" y="6056"/>
                  </a:cubicBezTo>
                  <a:cubicBezTo>
                    <a:pt x="10170" y="6145"/>
                    <a:pt x="10116" y="6220"/>
                    <a:pt x="10051" y="6224"/>
                  </a:cubicBezTo>
                  <a:cubicBezTo>
                    <a:pt x="9917" y="6231"/>
                    <a:pt x="9783" y="6238"/>
                    <a:pt x="9648" y="6249"/>
                  </a:cubicBezTo>
                  <a:cubicBezTo>
                    <a:pt x="9583" y="6255"/>
                    <a:pt x="9532" y="6190"/>
                    <a:pt x="9532" y="6102"/>
                  </a:cubicBezTo>
                  <a:cubicBezTo>
                    <a:pt x="9532" y="5761"/>
                    <a:pt x="9532" y="5419"/>
                    <a:pt x="9532" y="5079"/>
                  </a:cubicBezTo>
                  <a:cubicBezTo>
                    <a:pt x="9532" y="4991"/>
                    <a:pt x="9478" y="4924"/>
                    <a:pt x="9413" y="4931"/>
                  </a:cubicBezTo>
                  <a:cubicBezTo>
                    <a:pt x="9164" y="4958"/>
                    <a:pt x="8916" y="4991"/>
                    <a:pt x="8667" y="5034"/>
                  </a:cubicBezTo>
                  <a:cubicBezTo>
                    <a:pt x="8603" y="5045"/>
                    <a:pt x="8551" y="5127"/>
                    <a:pt x="8551" y="5215"/>
                  </a:cubicBezTo>
                  <a:cubicBezTo>
                    <a:pt x="8551" y="5556"/>
                    <a:pt x="8551" y="5895"/>
                    <a:pt x="8551" y="6235"/>
                  </a:cubicBezTo>
                  <a:cubicBezTo>
                    <a:pt x="8551" y="6324"/>
                    <a:pt x="8499" y="6405"/>
                    <a:pt x="8434" y="6417"/>
                  </a:cubicBezTo>
                  <a:cubicBezTo>
                    <a:pt x="8300" y="6442"/>
                    <a:pt x="8166" y="6472"/>
                    <a:pt x="8033" y="6502"/>
                  </a:cubicBezTo>
                  <a:cubicBezTo>
                    <a:pt x="7968" y="6517"/>
                    <a:pt x="7916" y="6457"/>
                    <a:pt x="7916" y="6369"/>
                  </a:cubicBezTo>
                  <a:cubicBezTo>
                    <a:pt x="7916" y="6028"/>
                    <a:pt x="7916" y="5686"/>
                    <a:pt x="7916" y="5346"/>
                  </a:cubicBezTo>
                  <a:cubicBezTo>
                    <a:pt x="7916" y="5258"/>
                    <a:pt x="7864" y="5200"/>
                    <a:pt x="7799" y="5215"/>
                  </a:cubicBezTo>
                  <a:cubicBezTo>
                    <a:pt x="7552" y="5276"/>
                    <a:pt x="7305" y="5343"/>
                    <a:pt x="7058" y="5420"/>
                  </a:cubicBezTo>
                  <a:cubicBezTo>
                    <a:pt x="6994" y="5440"/>
                    <a:pt x="6942" y="5530"/>
                    <a:pt x="6942" y="5619"/>
                  </a:cubicBezTo>
                  <a:cubicBezTo>
                    <a:pt x="6942" y="5959"/>
                    <a:pt x="6942" y="6298"/>
                    <a:pt x="6942" y="6639"/>
                  </a:cubicBezTo>
                  <a:cubicBezTo>
                    <a:pt x="6941" y="6727"/>
                    <a:pt x="6891" y="6816"/>
                    <a:pt x="6827" y="6837"/>
                  </a:cubicBezTo>
                  <a:cubicBezTo>
                    <a:pt x="6694" y="6881"/>
                    <a:pt x="6561" y="6928"/>
                    <a:pt x="6429" y="6977"/>
                  </a:cubicBezTo>
                  <a:cubicBezTo>
                    <a:pt x="6365" y="7000"/>
                    <a:pt x="6314" y="6946"/>
                    <a:pt x="6314" y="6857"/>
                  </a:cubicBezTo>
                  <a:cubicBezTo>
                    <a:pt x="6314" y="6517"/>
                    <a:pt x="6314" y="6178"/>
                    <a:pt x="6314" y="5837"/>
                  </a:cubicBezTo>
                  <a:cubicBezTo>
                    <a:pt x="6314" y="5749"/>
                    <a:pt x="6262" y="5696"/>
                    <a:pt x="6199" y="5721"/>
                  </a:cubicBezTo>
                  <a:cubicBezTo>
                    <a:pt x="6059" y="5775"/>
                    <a:pt x="5919" y="5832"/>
                    <a:pt x="5779" y="5891"/>
                  </a:cubicBezTo>
                  <a:cubicBezTo>
                    <a:pt x="5716" y="5919"/>
                    <a:pt x="5664" y="5869"/>
                    <a:pt x="5664" y="5781"/>
                  </a:cubicBezTo>
                  <a:cubicBezTo>
                    <a:pt x="5664" y="5597"/>
                    <a:pt x="5664" y="5416"/>
                    <a:pt x="5664" y="5232"/>
                  </a:cubicBezTo>
                  <a:cubicBezTo>
                    <a:pt x="5664" y="5144"/>
                    <a:pt x="5716" y="5049"/>
                    <a:pt x="5779" y="5022"/>
                  </a:cubicBezTo>
                  <a:cubicBezTo>
                    <a:pt x="5919" y="4963"/>
                    <a:pt x="6059" y="4906"/>
                    <a:pt x="6199" y="4852"/>
                  </a:cubicBezTo>
                  <a:cubicBezTo>
                    <a:pt x="6262" y="4827"/>
                    <a:pt x="6314" y="4736"/>
                    <a:pt x="6314" y="4647"/>
                  </a:cubicBezTo>
                  <a:cubicBezTo>
                    <a:pt x="6314" y="4307"/>
                    <a:pt x="6314" y="3965"/>
                    <a:pt x="6314" y="3625"/>
                  </a:cubicBezTo>
                  <a:cubicBezTo>
                    <a:pt x="6314" y="3536"/>
                    <a:pt x="6365" y="3446"/>
                    <a:pt x="6429" y="3423"/>
                  </a:cubicBezTo>
                  <a:cubicBezTo>
                    <a:pt x="6561" y="3374"/>
                    <a:pt x="6694" y="3328"/>
                    <a:pt x="6827" y="3284"/>
                  </a:cubicBezTo>
                  <a:cubicBezTo>
                    <a:pt x="6891" y="3263"/>
                    <a:pt x="6942" y="3317"/>
                    <a:pt x="6942" y="3406"/>
                  </a:cubicBezTo>
                  <a:cubicBezTo>
                    <a:pt x="6942" y="3746"/>
                    <a:pt x="6942" y="4088"/>
                    <a:pt x="6942" y="4429"/>
                  </a:cubicBezTo>
                  <a:cubicBezTo>
                    <a:pt x="6942" y="4517"/>
                    <a:pt x="6994" y="4571"/>
                    <a:pt x="7058" y="4551"/>
                  </a:cubicBezTo>
                  <a:cubicBezTo>
                    <a:pt x="7305" y="4474"/>
                    <a:pt x="7552" y="4404"/>
                    <a:pt x="7799" y="4343"/>
                  </a:cubicBezTo>
                  <a:cubicBezTo>
                    <a:pt x="7864" y="4327"/>
                    <a:pt x="7916" y="4244"/>
                    <a:pt x="7916" y="4156"/>
                  </a:cubicBezTo>
                  <a:cubicBezTo>
                    <a:pt x="7916" y="3815"/>
                    <a:pt x="7916" y="3476"/>
                    <a:pt x="7916" y="3136"/>
                  </a:cubicBezTo>
                  <a:cubicBezTo>
                    <a:pt x="7916" y="3048"/>
                    <a:pt x="7968" y="2963"/>
                    <a:pt x="8033" y="2949"/>
                  </a:cubicBezTo>
                  <a:cubicBezTo>
                    <a:pt x="8166" y="2918"/>
                    <a:pt x="8300" y="2892"/>
                    <a:pt x="8434" y="2866"/>
                  </a:cubicBezTo>
                  <a:cubicBezTo>
                    <a:pt x="8499" y="2854"/>
                    <a:pt x="8551" y="2914"/>
                    <a:pt x="8551" y="3003"/>
                  </a:cubicBezTo>
                  <a:cubicBezTo>
                    <a:pt x="8551" y="3343"/>
                    <a:pt x="8551" y="3685"/>
                    <a:pt x="8551" y="4025"/>
                  </a:cubicBezTo>
                  <a:cubicBezTo>
                    <a:pt x="8551" y="4114"/>
                    <a:pt x="8603" y="4175"/>
                    <a:pt x="8667" y="4164"/>
                  </a:cubicBezTo>
                  <a:cubicBezTo>
                    <a:pt x="8916" y="4122"/>
                    <a:pt x="9164" y="4089"/>
                    <a:pt x="9413" y="4062"/>
                  </a:cubicBezTo>
                  <a:cubicBezTo>
                    <a:pt x="9478" y="4055"/>
                    <a:pt x="9532" y="3977"/>
                    <a:pt x="9532" y="3889"/>
                  </a:cubicBezTo>
                  <a:cubicBezTo>
                    <a:pt x="9532" y="3548"/>
                    <a:pt x="9532" y="3209"/>
                    <a:pt x="9532" y="2869"/>
                  </a:cubicBezTo>
                  <a:cubicBezTo>
                    <a:pt x="9532" y="2781"/>
                    <a:pt x="9584" y="2701"/>
                    <a:pt x="9648" y="2696"/>
                  </a:cubicBezTo>
                  <a:cubicBezTo>
                    <a:pt x="9783" y="2684"/>
                    <a:pt x="9917" y="2677"/>
                    <a:pt x="10051" y="2670"/>
                  </a:cubicBezTo>
                  <a:close/>
                  <a:moveTo>
                    <a:pt x="2696" y="4673"/>
                  </a:moveTo>
                  <a:cubicBezTo>
                    <a:pt x="1835" y="5831"/>
                    <a:pt x="1069" y="7172"/>
                    <a:pt x="419" y="8661"/>
                  </a:cubicBezTo>
                  <a:cubicBezTo>
                    <a:pt x="-139" y="9940"/>
                    <a:pt x="-139" y="11660"/>
                    <a:pt x="419" y="12939"/>
                  </a:cubicBezTo>
                  <a:cubicBezTo>
                    <a:pt x="1069" y="14428"/>
                    <a:pt x="1835" y="15769"/>
                    <a:pt x="2696" y="16927"/>
                  </a:cubicBezTo>
                  <a:lnTo>
                    <a:pt x="2696" y="4673"/>
                  </a:lnTo>
                  <a:close/>
                  <a:moveTo>
                    <a:pt x="18626" y="4673"/>
                  </a:moveTo>
                  <a:lnTo>
                    <a:pt x="18626" y="16927"/>
                  </a:lnTo>
                  <a:cubicBezTo>
                    <a:pt x="19487" y="15769"/>
                    <a:pt x="20253" y="14428"/>
                    <a:pt x="20903" y="12939"/>
                  </a:cubicBezTo>
                  <a:cubicBezTo>
                    <a:pt x="21461" y="11660"/>
                    <a:pt x="21461" y="9940"/>
                    <a:pt x="20903" y="8661"/>
                  </a:cubicBezTo>
                  <a:cubicBezTo>
                    <a:pt x="20253" y="7172"/>
                    <a:pt x="19487" y="5831"/>
                    <a:pt x="18626" y="4673"/>
                  </a:cubicBezTo>
                  <a:close/>
                </a:path>
              </a:pathLst>
            </a:custGeom>
            <a:solidFill>
              <a:srgbClr val="9435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431" name="Cricket"/>
            <p:cNvSpPr/>
            <p:nvPr/>
          </p:nvSpPr>
          <p:spPr>
            <a:xfrm rot="4800000">
              <a:off x="3458694" y="225504"/>
              <a:ext cx="2583292" cy="27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63" extrusionOk="0">
                  <a:moveTo>
                    <a:pt x="20416" y="1"/>
                  </a:moveTo>
                  <a:cubicBezTo>
                    <a:pt x="20353" y="6"/>
                    <a:pt x="20294" y="30"/>
                    <a:pt x="20247" y="75"/>
                  </a:cubicBezTo>
                  <a:cubicBezTo>
                    <a:pt x="20014" y="300"/>
                    <a:pt x="19726" y="584"/>
                    <a:pt x="19652" y="659"/>
                  </a:cubicBezTo>
                  <a:cubicBezTo>
                    <a:pt x="19578" y="734"/>
                    <a:pt x="19604" y="903"/>
                    <a:pt x="19549" y="959"/>
                  </a:cubicBezTo>
                  <a:cubicBezTo>
                    <a:pt x="19493" y="1015"/>
                    <a:pt x="14585" y="5843"/>
                    <a:pt x="13749" y="6686"/>
                  </a:cubicBezTo>
                  <a:cubicBezTo>
                    <a:pt x="12913" y="7530"/>
                    <a:pt x="12131" y="6668"/>
                    <a:pt x="12131" y="6668"/>
                  </a:cubicBezTo>
                  <a:lnTo>
                    <a:pt x="0" y="19278"/>
                  </a:lnTo>
                  <a:cubicBezTo>
                    <a:pt x="169" y="19733"/>
                    <a:pt x="477" y="20216"/>
                    <a:pt x="906" y="20649"/>
                  </a:cubicBezTo>
                  <a:cubicBezTo>
                    <a:pt x="1335" y="21082"/>
                    <a:pt x="1814" y="21393"/>
                    <a:pt x="2265" y="21563"/>
                  </a:cubicBezTo>
                  <a:lnTo>
                    <a:pt x="14762" y="9321"/>
                  </a:lnTo>
                  <a:cubicBezTo>
                    <a:pt x="14762" y="9321"/>
                    <a:pt x="13907" y="8533"/>
                    <a:pt x="14743" y="7690"/>
                  </a:cubicBezTo>
                  <a:cubicBezTo>
                    <a:pt x="15579" y="6846"/>
                    <a:pt x="20364" y="1894"/>
                    <a:pt x="20419" y="1838"/>
                  </a:cubicBezTo>
                  <a:cubicBezTo>
                    <a:pt x="20475" y="1781"/>
                    <a:pt x="20643" y="1808"/>
                    <a:pt x="20717" y="1733"/>
                  </a:cubicBezTo>
                  <a:cubicBezTo>
                    <a:pt x="20791" y="1658"/>
                    <a:pt x="21080" y="1360"/>
                    <a:pt x="21295" y="1131"/>
                  </a:cubicBezTo>
                  <a:cubicBezTo>
                    <a:pt x="21600" y="806"/>
                    <a:pt x="20859" y="-37"/>
                    <a:pt x="20416" y="1"/>
                  </a:cubicBezTo>
                  <a:close/>
                  <a:moveTo>
                    <a:pt x="5952" y="6336"/>
                  </a:moveTo>
                  <a:cubicBezTo>
                    <a:pt x="5076" y="6336"/>
                    <a:pt x="4359" y="7024"/>
                    <a:pt x="4304" y="7894"/>
                  </a:cubicBezTo>
                  <a:lnTo>
                    <a:pt x="7600" y="7894"/>
                  </a:lnTo>
                  <a:cubicBezTo>
                    <a:pt x="7545" y="7024"/>
                    <a:pt x="6828" y="6336"/>
                    <a:pt x="5952" y="6336"/>
                  </a:cubicBezTo>
                  <a:close/>
                  <a:moveTo>
                    <a:pt x="4558" y="7331"/>
                  </a:moveTo>
                  <a:cubicBezTo>
                    <a:pt x="4578" y="7325"/>
                    <a:pt x="4599" y="7326"/>
                    <a:pt x="4618" y="7337"/>
                  </a:cubicBezTo>
                  <a:lnTo>
                    <a:pt x="4890" y="7492"/>
                  </a:lnTo>
                  <a:cubicBezTo>
                    <a:pt x="4929" y="7515"/>
                    <a:pt x="4942" y="7565"/>
                    <a:pt x="4921" y="7604"/>
                  </a:cubicBezTo>
                  <a:cubicBezTo>
                    <a:pt x="4906" y="7630"/>
                    <a:pt x="4878" y="7644"/>
                    <a:pt x="4850" y="7644"/>
                  </a:cubicBezTo>
                  <a:cubicBezTo>
                    <a:pt x="4837" y="7644"/>
                    <a:pt x="4824" y="7641"/>
                    <a:pt x="4812" y="7634"/>
                  </a:cubicBezTo>
                  <a:lnTo>
                    <a:pt x="4539" y="7479"/>
                  </a:lnTo>
                  <a:cubicBezTo>
                    <a:pt x="4501" y="7457"/>
                    <a:pt x="4488" y="7408"/>
                    <a:pt x="4509" y="7369"/>
                  </a:cubicBezTo>
                  <a:cubicBezTo>
                    <a:pt x="4520" y="7350"/>
                    <a:pt x="4538" y="7336"/>
                    <a:pt x="4558" y="7331"/>
                  </a:cubicBezTo>
                  <a:close/>
                  <a:moveTo>
                    <a:pt x="4971" y="7331"/>
                  </a:moveTo>
                  <a:cubicBezTo>
                    <a:pt x="4991" y="7325"/>
                    <a:pt x="5012" y="7326"/>
                    <a:pt x="5031" y="7337"/>
                  </a:cubicBezTo>
                  <a:lnTo>
                    <a:pt x="5303" y="7492"/>
                  </a:lnTo>
                  <a:cubicBezTo>
                    <a:pt x="5342" y="7515"/>
                    <a:pt x="5355" y="7565"/>
                    <a:pt x="5333" y="7604"/>
                  </a:cubicBezTo>
                  <a:cubicBezTo>
                    <a:pt x="5319" y="7630"/>
                    <a:pt x="5291" y="7644"/>
                    <a:pt x="5263" y="7644"/>
                  </a:cubicBezTo>
                  <a:cubicBezTo>
                    <a:pt x="5250" y="7644"/>
                    <a:pt x="5236" y="7641"/>
                    <a:pt x="5223" y="7634"/>
                  </a:cubicBezTo>
                  <a:lnTo>
                    <a:pt x="4952" y="7479"/>
                  </a:lnTo>
                  <a:cubicBezTo>
                    <a:pt x="4914" y="7457"/>
                    <a:pt x="4899" y="7408"/>
                    <a:pt x="4921" y="7369"/>
                  </a:cubicBezTo>
                  <a:cubicBezTo>
                    <a:pt x="4931" y="7350"/>
                    <a:pt x="4951" y="7336"/>
                    <a:pt x="4971" y="7331"/>
                  </a:cubicBezTo>
                  <a:close/>
                  <a:moveTo>
                    <a:pt x="5382" y="7331"/>
                  </a:moveTo>
                  <a:cubicBezTo>
                    <a:pt x="5402" y="7325"/>
                    <a:pt x="5424" y="7326"/>
                    <a:pt x="5444" y="7337"/>
                  </a:cubicBezTo>
                  <a:lnTo>
                    <a:pt x="5716" y="7492"/>
                  </a:lnTo>
                  <a:cubicBezTo>
                    <a:pt x="5755" y="7515"/>
                    <a:pt x="5768" y="7565"/>
                    <a:pt x="5746" y="7604"/>
                  </a:cubicBezTo>
                  <a:cubicBezTo>
                    <a:pt x="5731" y="7630"/>
                    <a:pt x="5704" y="7644"/>
                    <a:pt x="5676" y="7644"/>
                  </a:cubicBezTo>
                  <a:cubicBezTo>
                    <a:pt x="5663" y="7644"/>
                    <a:pt x="5648" y="7641"/>
                    <a:pt x="5636" y="7634"/>
                  </a:cubicBezTo>
                  <a:lnTo>
                    <a:pt x="5365" y="7479"/>
                  </a:lnTo>
                  <a:cubicBezTo>
                    <a:pt x="5326" y="7457"/>
                    <a:pt x="5312" y="7408"/>
                    <a:pt x="5333" y="7369"/>
                  </a:cubicBezTo>
                  <a:cubicBezTo>
                    <a:pt x="5344" y="7350"/>
                    <a:pt x="5362" y="7336"/>
                    <a:pt x="5382" y="7331"/>
                  </a:cubicBezTo>
                  <a:close/>
                  <a:moveTo>
                    <a:pt x="5795" y="7331"/>
                  </a:moveTo>
                  <a:cubicBezTo>
                    <a:pt x="5815" y="7325"/>
                    <a:pt x="5837" y="7326"/>
                    <a:pt x="5857" y="7337"/>
                  </a:cubicBezTo>
                  <a:lnTo>
                    <a:pt x="6127" y="7492"/>
                  </a:lnTo>
                  <a:cubicBezTo>
                    <a:pt x="6166" y="7515"/>
                    <a:pt x="6181" y="7565"/>
                    <a:pt x="6159" y="7604"/>
                  </a:cubicBezTo>
                  <a:cubicBezTo>
                    <a:pt x="6144" y="7630"/>
                    <a:pt x="6117" y="7644"/>
                    <a:pt x="6089" y="7644"/>
                  </a:cubicBezTo>
                  <a:cubicBezTo>
                    <a:pt x="6075" y="7644"/>
                    <a:pt x="6061" y="7641"/>
                    <a:pt x="6049" y="7634"/>
                  </a:cubicBezTo>
                  <a:lnTo>
                    <a:pt x="5776" y="7479"/>
                  </a:lnTo>
                  <a:cubicBezTo>
                    <a:pt x="5738" y="7457"/>
                    <a:pt x="5724" y="7408"/>
                    <a:pt x="5746" y="7369"/>
                  </a:cubicBezTo>
                  <a:cubicBezTo>
                    <a:pt x="5757" y="7350"/>
                    <a:pt x="5775" y="7336"/>
                    <a:pt x="5795" y="7331"/>
                  </a:cubicBezTo>
                  <a:close/>
                  <a:moveTo>
                    <a:pt x="6208" y="7331"/>
                  </a:moveTo>
                  <a:cubicBezTo>
                    <a:pt x="6227" y="7325"/>
                    <a:pt x="6248" y="7326"/>
                    <a:pt x="6268" y="7337"/>
                  </a:cubicBezTo>
                  <a:lnTo>
                    <a:pt x="6540" y="7492"/>
                  </a:lnTo>
                  <a:cubicBezTo>
                    <a:pt x="6579" y="7515"/>
                    <a:pt x="6592" y="7565"/>
                    <a:pt x="6570" y="7604"/>
                  </a:cubicBezTo>
                  <a:cubicBezTo>
                    <a:pt x="6555" y="7630"/>
                    <a:pt x="6528" y="7644"/>
                    <a:pt x="6500" y="7644"/>
                  </a:cubicBezTo>
                  <a:cubicBezTo>
                    <a:pt x="6487" y="7644"/>
                    <a:pt x="6474" y="7641"/>
                    <a:pt x="6462" y="7634"/>
                  </a:cubicBezTo>
                  <a:lnTo>
                    <a:pt x="6189" y="7479"/>
                  </a:lnTo>
                  <a:cubicBezTo>
                    <a:pt x="6150" y="7457"/>
                    <a:pt x="6137" y="7408"/>
                    <a:pt x="6159" y="7369"/>
                  </a:cubicBezTo>
                  <a:cubicBezTo>
                    <a:pt x="6170" y="7350"/>
                    <a:pt x="6188" y="7336"/>
                    <a:pt x="6208" y="7331"/>
                  </a:cubicBezTo>
                  <a:close/>
                  <a:moveTo>
                    <a:pt x="6620" y="7331"/>
                  </a:moveTo>
                  <a:cubicBezTo>
                    <a:pt x="6640" y="7325"/>
                    <a:pt x="6661" y="7326"/>
                    <a:pt x="6681" y="7337"/>
                  </a:cubicBezTo>
                  <a:lnTo>
                    <a:pt x="6953" y="7492"/>
                  </a:lnTo>
                  <a:cubicBezTo>
                    <a:pt x="6992" y="7515"/>
                    <a:pt x="7005" y="7565"/>
                    <a:pt x="6983" y="7604"/>
                  </a:cubicBezTo>
                  <a:cubicBezTo>
                    <a:pt x="6968" y="7630"/>
                    <a:pt x="6941" y="7644"/>
                    <a:pt x="6913" y="7644"/>
                  </a:cubicBezTo>
                  <a:cubicBezTo>
                    <a:pt x="6899" y="7644"/>
                    <a:pt x="6887" y="7641"/>
                    <a:pt x="6874" y="7634"/>
                  </a:cubicBezTo>
                  <a:lnTo>
                    <a:pt x="6602" y="7479"/>
                  </a:lnTo>
                  <a:cubicBezTo>
                    <a:pt x="6563" y="7457"/>
                    <a:pt x="6550" y="7408"/>
                    <a:pt x="6572" y="7369"/>
                  </a:cubicBezTo>
                  <a:cubicBezTo>
                    <a:pt x="6583" y="7350"/>
                    <a:pt x="6601" y="7336"/>
                    <a:pt x="6620" y="7331"/>
                  </a:cubicBezTo>
                  <a:close/>
                  <a:moveTo>
                    <a:pt x="7033" y="7331"/>
                  </a:moveTo>
                  <a:cubicBezTo>
                    <a:pt x="7053" y="7325"/>
                    <a:pt x="7074" y="7326"/>
                    <a:pt x="7093" y="7337"/>
                  </a:cubicBezTo>
                  <a:lnTo>
                    <a:pt x="7366" y="7492"/>
                  </a:lnTo>
                  <a:cubicBezTo>
                    <a:pt x="7404" y="7515"/>
                    <a:pt x="7418" y="7565"/>
                    <a:pt x="7396" y="7604"/>
                  </a:cubicBezTo>
                  <a:cubicBezTo>
                    <a:pt x="7381" y="7630"/>
                    <a:pt x="7354" y="7644"/>
                    <a:pt x="7326" y="7644"/>
                  </a:cubicBezTo>
                  <a:cubicBezTo>
                    <a:pt x="7312" y="7644"/>
                    <a:pt x="7298" y="7641"/>
                    <a:pt x="7286" y="7634"/>
                  </a:cubicBezTo>
                  <a:lnTo>
                    <a:pt x="7015" y="7479"/>
                  </a:lnTo>
                  <a:cubicBezTo>
                    <a:pt x="6976" y="7457"/>
                    <a:pt x="6963" y="7408"/>
                    <a:pt x="6985" y="7369"/>
                  </a:cubicBezTo>
                  <a:cubicBezTo>
                    <a:pt x="6996" y="7350"/>
                    <a:pt x="7013" y="7336"/>
                    <a:pt x="7033" y="7331"/>
                  </a:cubicBezTo>
                  <a:close/>
                  <a:moveTo>
                    <a:pt x="4304" y="8110"/>
                  </a:moveTo>
                  <a:cubicBezTo>
                    <a:pt x="4359" y="8980"/>
                    <a:pt x="5076" y="9670"/>
                    <a:pt x="5952" y="9670"/>
                  </a:cubicBezTo>
                  <a:cubicBezTo>
                    <a:pt x="6828" y="9670"/>
                    <a:pt x="7545" y="8980"/>
                    <a:pt x="7600" y="8110"/>
                  </a:cubicBezTo>
                  <a:lnTo>
                    <a:pt x="4304" y="8110"/>
                  </a:lnTo>
                  <a:close/>
                  <a:moveTo>
                    <a:pt x="4558" y="8363"/>
                  </a:moveTo>
                  <a:cubicBezTo>
                    <a:pt x="4578" y="8357"/>
                    <a:pt x="4599" y="8360"/>
                    <a:pt x="4618" y="8371"/>
                  </a:cubicBezTo>
                  <a:lnTo>
                    <a:pt x="4890" y="8526"/>
                  </a:lnTo>
                  <a:cubicBezTo>
                    <a:pt x="4929" y="8548"/>
                    <a:pt x="4942" y="8597"/>
                    <a:pt x="4921" y="8636"/>
                  </a:cubicBezTo>
                  <a:cubicBezTo>
                    <a:pt x="4906" y="8662"/>
                    <a:pt x="4878" y="8678"/>
                    <a:pt x="4850" y="8678"/>
                  </a:cubicBezTo>
                  <a:cubicBezTo>
                    <a:pt x="4837" y="8678"/>
                    <a:pt x="4824" y="8673"/>
                    <a:pt x="4812" y="8666"/>
                  </a:cubicBezTo>
                  <a:lnTo>
                    <a:pt x="4539" y="8511"/>
                  </a:lnTo>
                  <a:cubicBezTo>
                    <a:pt x="4501" y="8489"/>
                    <a:pt x="4488" y="8441"/>
                    <a:pt x="4509" y="8402"/>
                  </a:cubicBezTo>
                  <a:cubicBezTo>
                    <a:pt x="4520" y="8382"/>
                    <a:pt x="4538" y="8368"/>
                    <a:pt x="4558" y="8363"/>
                  </a:cubicBezTo>
                  <a:close/>
                  <a:moveTo>
                    <a:pt x="4971" y="8363"/>
                  </a:moveTo>
                  <a:cubicBezTo>
                    <a:pt x="4991" y="8357"/>
                    <a:pt x="5012" y="8360"/>
                    <a:pt x="5031" y="8371"/>
                  </a:cubicBezTo>
                  <a:lnTo>
                    <a:pt x="5303" y="8526"/>
                  </a:lnTo>
                  <a:cubicBezTo>
                    <a:pt x="5342" y="8548"/>
                    <a:pt x="5355" y="8597"/>
                    <a:pt x="5333" y="8636"/>
                  </a:cubicBezTo>
                  <a:cubicBezTo>
                    <a:pt x="5319" y="8662"/>
                    <a:pt x="5291" y="8678"/>
                    <a:pt x="5263" y="8678"/>
                  </a:cubicBezTo>
                  <a:cubicBezTo>
                    <a:pt x="5250" y="8678"/>
                    <a:pt x="5236" y="8673"/>
                    <a:pt x="5223" y="8666"/>
                  </a:cubicBezTo>
                  <a:lnTo>
                    <a:pt x="4952" y="8511"/>
                  </a:lnTo>
                  <a:cubicBezTo>
                    <a:pt x="4914" y="8489"/>
                    <a:pt x="4899" y="8441"/>
                    <a:pt x="4921" y="8402"/>
                  </a:cubicBezTo>
                  <a:cubicBezTo>
                    <a:pt x="4931" y="8382"/>
                    <a:pt x="4951" y="8368"/>
                    <a:pt x="4971" y="8363"/>
                  </a:cubicBezTo>
                  <a:close/>
                  <a:moveTo>
                    <a:pt x="5382" y="8363"/>
                  </a:moveTo>
                  <a:cubicBezTo>
                    <a:pt x="5402" y="8357"/>
                    <a:pt x="5424" y="8360"/>
                    <a:pt x="5444" y="8371"/>
                  </a:cubicBezTo>
                  <a:lnTo>
                    <a:pt x="5716" y="8526"/>
                  </a:lnTo>
                  <a:cubicBezTo>
                    <a:pt x="5755" y="8548"/>
                    <a:pt x="5768" y="8597"/>
                    <a:pt x="5746" y="8636"/>
                  </a:cubicBezTo>
                  <a:cubicBezTo>
                    <a:pt x="5731" y="8662"/>
                    <a:pt x="5704" y="8678"/>
                    <a:pt x="5676" y="8678"/>
                  </a:cubicBezTo>
                  <a:cubicBezTo>
                    <a:pt x="5663" y="8678"/>
                    <a:pt x="5648" y="8673"/>
                    <a:pt x="5636" y="8666"/>
                  </a:cubicBezTo>
                  <a:lnTo>
                    <a:pt x="5365" y="8511"/>
                  </a:lnTo>
                  <a:cubicBezTo>
                    <a:pt x="5326" y="8489"/>
                    <a:pt x="5312" y="8441"/>
                    <a:pt x="5333" y="8402"/>
                  </a:cubicBezTo>
                  <a:cubicBezTo>
                    <a:pt x="5344" y="8382"/>
                    <a:pt x="5362" y="8368"/>
                    <a:pt x="5382" y="8363"/>
                  </a:cubicBezTo>
                  <a:close/>
                  <a:moveTo>
                    <a:pt x="5795" y="8363"/>
                  </a:moveTo>
                  <a:cubicBezTo>
                    <a:pt x="5815" y="8357"/>
                    <a:pt x="5837" y="8360"/>
                    <a:pt x="5857" y="8371"/>
                  </a:cubicBezTo>
                  <a:lnTo>
                    <a:pt x="6127" y="8526"/>
                  </a:lnTo>
                  <a:cubicBezTo>
                    <a:pt x="6166" y="8548"/>
                    <a:pt x="6181" y="8597"/>
                    <a:pt x="6159" y="8636"/>
                  </a:cubicBezTo>
                  <a:cubicBezTo>
                    <a:pt x="6144" y="8662"/>
                    <a:pt x="6117" y="8678"/>
                    <a:pt x="6089" y="8678"/>
                  </a:cubicBezTo>
                  <a:cubicBezTo>
                    <a:pt x="6075" y="8678"/>
                    <a:pt x="6061" y="8673"/>
                    <a:pt x="6049" y="8666"/>
                  </a:cubicBezTo>
                  <a:lnTo>
                    <a:pt x="5776" y="8511"/>
                  </a:lnTo>
                  <a:cubicBezTo>
                    <a:pt x="5738" y="8489"/>
                    <a:pt x="5724" y="8441"/>
                    <a:pt x="5746" y="8402"/>
                  </a:cubicBezTo>
                  <a:cubicBezTo>
                    <a:pt x="5757" y="8382"/>
                    <a:pt x="5775" y="8368"/>
                    <a:pt x="5795" y="8363"/>
                  </a:cubicBezTo>
                  <a:close/>
                  <a:moveTo>
                    <a:pt x="6208" y="8363"/>
                  </a:moveTo>
                  <a:cubicBezTo>
                    <a:pt x="6227" y="8357"/>
                    <a:pt x="6248" y="8360"/>
                    <a:pt x="6268" y="8371"/>
                  </a:cubicBezTo>
                  <a:lnTo>
                    <a:pt x="6540" y="8526"/>
                  </a:lnTo>
                  <a:cubicBezTo>
                    <a:pt x="6579" y="8548"/>
                    <a:pt x="6592" y="8597"/>
                    <a:pt x="6570" y="8636"/>
                  </a:cubicBezTo>
                  <a:cubicBezTo>
                    <a:pt x="6555" y="8662"/>
                    <a:pt x="6528" y="8678"/>
                    <a:pt x="6500" y="8678"/>
                  </a:cubicBezTo>
                  <a:cubicBezTo>
                    <a:pt x="6487" y="8678"/>
                    <a:pt x="6474" y="8673"/>
                    <a:pt x="6462" y="8666"/>
                  </a:cubicBezTo>
                  <a:lnTo>
                    <a:pt x="6189" y="8511"/>
                  </a:lnTo>
                  <a:cubicBezTo>
                    <a:pt x="6151" y="8489"/>
                    <a:pt x="6137" y="8441"/>
                    <a:pt x="6159" y="8402"/>
                  </a:cubicBezTo>
                  <a:cubicBezTo>
                    <a:pt x="6170" y="8382"/>
                    <a:pt x="6188" y="8368"/>
                    <a:pt x="6208" y="8363"/>
                  </a:cubicBezTo>
                  <a:close/>
                  <a:moveTo>
                    <a:pt x="6620" y="8363"/>
                  </a:moveTo>
                  <a:cubicBezTo>
                    <a:pt x="6640" y="8357"/>
                    <a:pt x="6661" y="8360"/>
                    <a:pt x="6681" y="8371"/>
                  </a:cubicBezTo>
                  <a:lnTo>
                    <a:pt x="6953" y="8526"/>
                  </a:lnTo>
                  <a:cubicBezTo>
                    <a:pt x="6992" y="8548"/>
                    <a:pt x="7005" y="8597"/>
                    <a:pt x="6983" y="8636"/>
                  </a:cubicBezTo>
                  <a:cubicBezTo>
                    <a:pt x="6968" y="8662"/>
                    <a:pt x="6941" y="8678"/>
                    <a:pt x="6913" y="8678"/>
                  </a:cubicBezTo>
                  <a:cubicBezTo>
                    <a:pt x="6899" y="8678"/>
                    <a:pt x="6887" y="8673"/>
                    <a:pt x="6874" y="8666"/>
                  </a:cubicBezTo>
                  <a:lnTo>
                    <a:pt x="6602" y="8511"/>
                  </a:lnTo>
                  <a:cubicBezTo>
                    <a:pt x="6563" y="8489"/>
                    <a:pt x="6550" y="8441"/>
                    <a:pt x="6572" y="8402"/>
                  </a:cubicBezTo>
                  <a:cubicBezTo>
                    <a:pt x="6583" y="8382"/>
                    <a:pt x="6601" y="8368"/>
                    <a:pt x="6620" y="8363"/>
                  </a:cubicBezTo>
                  <a:close/>
                  <a:moveTo>
                    <a:pt x="7033" y="8363"/>
                  </a:moveTo>
                  <a:cubicBezTo>
                    <a:pt x="7053" y="8357"/>
                    <a:pt x="7074" y="8360"/>
                    <a:pt x="7093" y="8371"/>
                  </a:cubicBezTo>
                  <a:lnTo>
                    <a:pt x="7366" y="8526"/>
                  </a:lnTo>
                  <a:cubicBezTo>
                    <a:pt x="7404" y="8548"/>
                    <a:pt x="7418" y="8597"/>
                    <a:pt x="7396" y="8636"/>
                  </a:cubicBezTo>
                  <a:cubicBezTo>
                    <a:pt x="7381" y="8662"/>
                    <a:pt x="7354" y="8678"/>
                    <a:pt x="7326" y="8678"/>
                  </a:cubicBezTo>
                  <a:cubicBezTo>
                    <a:pt x="7312" y="8678"/>
                    <a:pt x="7298" y="8673"/>
                    <a:pt x="7286" y="8666"/>
                  </a:cubicBezTo>
                  <a:lnTo>
                    <a:pt x="7015" y="8511"/>
                  </a:lnTo>
                  <a:cubicBezTo>
                    <a:pt x="6976" y="8489"/>
                    <a:pt x="6961" y="8441"/>
                    <a:pt x="6983" y="8402"/>
                  </a:cubicBezTo>
                  <a:cubicBezTo>
                    <a:pt x="6994" y="8382"/>
                    <a:pt x="7013" y="8368"/>
                    <a:pt x="7033" y="8363"/>
                  </a:cubicBezTo>
                  <a:close/>
                </a:path>
              </a:pathLst>
            </a:custGeom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2" name="match / game"/>
            <p:cNvSpPr/>
            <p:nvPr/>
          </p:nvSpPr>
          <p:spPr>
            <a:xfrm>
              <a:off x="3745355" y="4440202"/>
              <a:ext cx="34585" cy="795855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600" b="1">
                  <a:solidFill>
                    <a:srgbClr val="0433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match / game</a:t>
              </a:r>
            </a:p>
          </p:txBody>
        </p:sp>
      </p:grpSp>
      <p:pic>
        <p:nvPicPr>
          <p:cNvPr id="435" name="images.jpeg" descr="images.jpeg"/>
          <p:cNvPicPr>
            <a:picLocks noChangeAspect="1"/>
          </p:cNvPicPr>
          <p:nvPr/>
        </p:nvPicPr>
        <p:blipFill rotWithShape="1">
          <a:blip r:embed="rId3"/>
          <a:srcRect t="10249"/>
          <a:stretch/>
        </p:blipFill>
        <p:spPr>
          <a:xfrm>
            <a:off x="11171757" y="11730725"/>
            <a:ext cx="2756334" cy="19504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C60AB2-2B80-0341-9212-A8B5B817AC13}"/>
              </a:ext>
            </a:extLst>
          </p:cNvPr>
          <p:cNvGrpSpPr/>
          <p:nvPr/>
        </p:nvGrpSpPr>
        <p:grpSpPr>
          <a:xfrm>
            <a:off x="14373384" y="2928075"/>
            <a:ext cx="4618279" cy="4493729"/>
            <a:chOff x="14373384" y="2928075"/>
            <a:chExt cx="4618279" cy="5256231"/>
          </a:xfrm>
        </p:grpSpPr>
        <p:sp>
          <p:nvSpPr>
            <p:cNvPr id="436" name="competition"/>
            <p:cNvSpPr txBox="1"/>
            <p:nvPr/>
          </p:nvSpPr>
          <p:spPr>
            <a:xfrm>
              <a:off x="15079411" y="7388451"/>
              <a:ext cx="3444241" cy="7958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600" b="1">
                  <a:solidFill>
                    <a:srgbClr val="0433FF"/>
                  </a:solidFill>
                </a:defRPr>
              </a:lvl1pPr>
            </a:lstStyle>
            <a:p>
              <a:r>
                <a:rPr dirty="0"/>
                <a:t>competition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16900C-CF37-D846-AD72-22088E651B81}"/>
                </a:ext>
              </a:extLst>
            </p:cNvPr>
            <p:cNvGrpSpPr/>
            <p:nvPr/>
          </p:nvGrpSpPr>
          <p:grpSpPr>
            <a:xfrm>
              <a:off x="14373384" y="2928075"/>
              <a:ext cx="4618279" cy="4357171"/>
              <a:chOff x="13334441" y="2887824"/>
              <a:chExt cx="4618279" cy="4357171"/>
            </a:xfrm>
          </p:grpSpPr>
          <p:pic>
            <p:nvPicPr>
              <p:cNvPr id="412" name="5iRrdRdRT.jpg" descr="5iRrdRdRT.jpg"/>
              <p:cNvPicPr>
                <a:picLocks noChangeAspect="1"/>
              </p:cNvPicPr>
              <p:nvPr/>
            </p:nvPicPr>
            <p:blipFill>
              <a:blip r:embed="rId4"/>
              <a:srcRect l="41957" t="7317" r="21660" b="19593"/>
              <a:stretch>
                <a:fillRect/>
              </a:stretch>
            </p:blipFill>
            <p:spPr>
              <a:xfrm>
                <a:off x="15693877" y="2887824"/>
                <a:ext cx="1502848" cy="3289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extrusionOk="0">
                    <a:moveTo>
                      <a:pt x="9851" y="0"/>
                    </a:moveTo>
                    <a:cubicBezTo>
                      <a:pt x="9308" y="0"/>
                      <a:pt x="9008" y="214"/>
                      <a:pt x="9341" y="364"/>
                    </a:cubicBezTo>
                    <a:cubicBezTo>
                      <a:pt x="9490" y="432"/>
                      <a:pt x="9497" y="483"/>
                      <a:pt x="9358" y="515"/>
                    </a:cubicBezTo>
                    <a:cubicBezTo>
                      <a:pt x="9123" y="570"/>
                      <a:pt x="9703" y="986"/>
                      <a:pt x="10646" y="1442"/>
                    </a:cubicBezTo>
                    <a:cubicBezTo>
                      <a:pt x="10965" y="1596"/>
                      <a:pt x="11574" y="2046"/>
                      <a:pt x="12003" y="2443"/>
                    </a:cubicBezTo>
                    <a:cubicBezTo>
                      <a:pt x="12431" y="2839"/>
                      <a:pt x="12833" y="3207"/>
                      <a:pt x="12894" y="3260"/>
                    </a:cubicBezTo>
                    <a:cubicBezTo>
                      <a:pt x="12962" y="3320"/>
                      <a:pt x="12548" y="3433"/>
                      <a:pt x="11832" y="3552"/>
                    </a:cubicBezTo>
                    <a:cubicBezTo>
                      <a:pt x="10843" y="3716"/>
                      <a:pt x="10619" y="3795"/>
                      <a:pt x="10379" y="4057"/>
                    </a:cubicBezTo>
                    <a:cubicBezTo>
                      <a:pt x="10224" y="4227"/>
                      <a:pt x="10094" y="4670"/>
                      <a:pt x="10090" y="5045"/>
                    </a:cubicBezTo>
                    <a:cubicBezTo>
                      <a:pt x="10084" y="5603"/>
                      <a:pt x="10023" y="5724"/>
                      <a:pt x="9761" y="5711"/>
                    </a:cubicBezTo>
                    <a:cubicBezTo>
                      <a:pt x="9255" y="5687"/>
                      <a:pt x="5945" y="5218"/>
                      <a:pt x="4539" y="4972"/>
                    </a:cubicBezTo>
                    <a:cubicBezTo>
                      <a:pt x="1152" y="4382"/>
                      <a:pt x="1339" y="4404"/>
                      <a:pt x="1059" y="4572"/>
                    </a:cubicBezTo>
                    <a:cubicBezTo>
                      <a:pt x="921" y="4655"/>
                      <a:pt x="804" y="4800"/>
                      <a:pt x="804" y="4894"/>
                    </a:cubicBezTo>
                    <a:cubicBezTo>
                      <a:pt x="804" y="5035"/>
                      <a:pt x="898" y="5055"/>
                      <a:pt x="1343" y="5013"/>
                    </a:cubicBezTo>
                    <a:cubicBezTo>
                      <a:pt x="2039" y="4947"/>
                      <a:pt x="3186" y="5161"/>
                      <a:pt x="3017" y="5326"/>
                    </a:cubicBezTo>
                    <a:cubicBezTo>
                      <a:pt x="2922" y="5420"/>
                      <a:pt x="3079" y="5445"/>
                      <a:pt x="3761" y="5445"/>
                    </a:cubicBezTo>
                    <a:cubicBezTo>
                      <a:pt x="4422" y="5445"/>
                      <a:pt x="4803" y="5504"/>
                      <a:pt x="5356" y="5686"/>
                    </a:cubicBezTo>
                    <a:cubicBezTo>
                      <a:pt x="6022" y="5906"/>
                      <a:pt x="7558" y="6207"/>
                      <a:pt x="9602" y="6519"/>
                    </a:cubicBezTo>
                    <a:cubicBezTo>
                      <a:pt x="10367" y="6635"/>
                      <a:pt x="10402" y="6656"/>
                      <a:pt x="10402" y="7017"/>
                    </a:cubicBezTo>
                    <a:cubicBezTo>
                      <a:pt x="10402" y="7224"/>
                      <a:pt x="10567" y="7588"/>
                      <a:pt x="10765" y="7824"/>
                    </a:cubicBezTo>
                    <a:cubicBezTo>
                      <a:pt x="11185" y="8324"/>
                      <a:pt x="11651" y="8411"/>
                      <a:pt x="13002" y="8243"/>
                    </a:cubicBezTo>
                    <a:cubicBezTo>
                      <a:pt x="14203" y="8095"/>
                      <a:pt x="14543" y="8197"/>
                      <a:pt x="14625" y="8725"/>
                    </a:cubicBezTo>
                    <a:cubicBezTo>
                      <a:pt x="14708" y="9260"/>
                      <a:pt x="14441" y="9415"/>
                      <a:pt x="12457" y="9966"/>
                    </a:cubicBezTo>
                    <a:cubicBezTo>
                      <a:pt x="10555" y="10494"/>
                      <a:pt x="10088" y="10838"/>
                      <a:pt x="9908" y="11853"/>
                    </a:cubicBezTo>
                    <a:cubicBezTo>
                      <a:pt x="9759" y="12699"/>
                      <a:pt x="9049" y="13923"/>
                      <a:pt x="8393" y="14464"/>
                    </a:cubicBezTo>
                    <a:cubicBezTo>
                      <a:pt x="8120" y="14689"/>
                      <a:pt x="7413" y="15074"/>
                      <a:pt x="6820" y="15320"/>
                    </a:cubicBezTo>
                    <a:cubicBezTo>
                      <a:pt x="5437" y="15894"/>
                      <a:pt x="5383" y="15931"/>
                      <a:pt x="4510" y="17081"/>
                    </a:cubicBezTo>
                    <a:cubicBezTo>
                      <a:pt x="3769" y="18057"/>
                      <a:pt x="3314" y="18427"/>
                      <a:pt x="2518" y="18697"/>
                    </a:cubicBezTo>
                    <a:cubicBezTo>
                      <a:pt x="2280" y="18778"/>
                      <a:pt x="2087" y="18891"/>
                      <a:pt x="2087" y="18947"/>
                    </a:cubicBezTo>
                    <a:cubicBezTo>
                      <a:pt x="2087" y="19002"/>
                      <a:pt x="1917" y="19160"/>
                      <a:pt x="1712" y="19296"/>
                    </a:cubicBezTo>
                    <a:cubicBezTo>
                      <a:pt x="1350" y="19535"/>
                      <a:pt x="1353" y="19553"/>
                      <a:pt x="1808" y="19869"/>
                    </a:cubicBezTo>
                    <a:lnTo>
                      <a:pt x="2280" y="20194"/>
                    </a:lnTo>
                    <a:lnTo>
                      <a:pt x="1547" y="20307"/>
                    </a:lnTo>
                    <a:cubicBezTo>
                      <a:pt x="1146" y="20370"/>
                      <a:pt x="727" y="20422"/>
                      <a:pt x="616" y="20422"/>
                    </a:cubicBezTo>
                    <a:cubicBezTo>
                      <a:pt x="400" y="20422"/>
                      <a:pt x="428" y="20536"/>
                      <a:pt x="696" y="20769"/>
                    </a:cubicBezTo>
                    <a:cubicBezTo>
                      <a:pt x="809" y="20868"/>
                      <a:pt x="715" y="20990"/>
                      <a:pt x="406" y="21146"/>
                    </a:cubicBezTo>
                    <a:cubicBezTo>
                      <a:pt x="-17" y="21362"/>
                      <a:pt x="-107" y="21477"/>
                      <a:pt x="123" y="21600"/>
                    </a:cubicBezTo>
                    <a:lnTo>
                      <a:pt x="4238" y="21600"/>
                    </a:lnTo>
                    <a:cubicBezTo>
                      <a:pt x="4127" y="21549"/>
                      <a:pt x="4032" y="21500"/>
                      <a:pt x="3920" y="21451"/>
                    </a:cubicBezTo>
                    <a:cubicBezTo>
                      <a:pt x="2762" y="20945"/>
                      <a:pt x="2755" y="20943"/>
                      <a:pt x="3165" y="20778"/>
                    </a:cubicBezTo>
                    <a:cubicBezTo>
                      <a:pt x="3392" y="20687"/>
                      <a:pt x="3579" y="20514"/>
                      <a:pt x="3579" y="20395"/>
                    </a:cubicBezTo>
                    <a:cubicBezTo>
                      <a:pt x="3579" y="20275"/>
                      <a:pt x="3910" y="19929"/>
                      <a:pt x="4317" y="19626"/>
                    </a:cubicBezTo>
                    <a:cubicBezTo>
                      <a:pt x="4724" y="19323"/>
                      <a:pt x="5198" y="18818"/>
                      <a:pt x="5373" y="18504"/>
                    </a:cubicBezTo>
                    <a:cubicBezTo>
                      <a:pt x="5635" y="18032"/>
                      <a:pt x="5878" y="17844"/>
                      <a:pt x="6741" y="17435"/>
                    </a:cubicBezTo>
                    <a:cubicBezTo>
                      <a:pt x="7317" y="17162"/>
                      <a:pt x="7984" y="16791"/>
                      <a:pt x="8228" y="16610"/>
                    </a:cubicBezTo>
                    <a:cubicBezTo>
                      <a:pt x="8472" y="16430"/>
                      <a:pt x="9091" y="16098"/>
                      <a:pt x="9602" y="15874"/>
                    </a:cubicBezTo>
                    <a:cubicBezTo>
                      <a:pt x="10441" y="15504"/>
                      <a:pt x="12576" y="14228"/>
                      <a:pt x="13490" y="13548"/>
                    </a:cubicBezTo>
                    <a:cubicBezTo>
                      <a:pt x="13675" y="13410"/>
                      <a:pt x="13853" y="13307"/>
                      <a:pt x="13910" y="13308"/>
                    </a:cubicBezTo>
                    <a:cubicBezTo>
                      <a:pt x="13914" y="13308"/>
                      <a:pt x="13919" y="13307"/>
                      <a:pt x="13921" y="13308"/>
                    </a:cubicBezTo>
                    <a:cubicBezTo>
                      <a:pt x="13963" y="13323"/>
                      <a:pt x="14277" y="13536"/>
                      <a:pt x="14619" y="13780"/>
                    </a:cubicBezTo>
                    <a:cubicBezTo>
                      <a:pt x="15213" y="14204"/>
                      <a:pt x="15227" y="14241"/>
                      <a:pt x="14954" y="14581"/>
                    </a:cubicBezTo>
                    <a:cubicBezTo>
                      <a:pt x="14797" y="14777"/>
                      <a:pt x="14575" y="15150"/>
                      <a:pt x="14460" y="15412"/>
                    </a:cubicBezTo>
                    <a:cubicBezTo>
                      <a:pt x="14346" y="15673"/>
                      <a:pt x="13925" y="16146"/>
                      <a:pt x="13524" y="16464"/>
                    </a:cubicBezTo>
                    <a:lnTo>
                      <a:pt x="12792" y="17041"/>
                    </a:lnTo>
                    <a:lnTo>
                      <a:pt x="13246" y="17209"/>
                    </a:lnTo>
                    <a:lnTo>
                      <a:pt x="13694" y="17379"/>
                    </a:lnTo>
                    <a:lnTo>
                      <a:pt x="12990" y="17920"/>
                    </a:lnTo>
                    <a:cubicBezTo>
                      <a:pt x="12602" y="18218"/>
                      <a:pt x="11804" y="18755"/>
                      <a:pt x="11219" y="19115"/>
                    </a:cubicBezTo>
                    <a:cubicBezTo>
                      <a:pt x="10421" y="19606"/>
                      <a:pt x="10174" y="19830"/>
                      <a:pt x="10226" y="20018"/>
                    </a:cubicBezTo>
                    <a:cubicBezTo>
                      <a:pt x="10268" y="20169"/>
                      <a:pt x="10179" y="20295"/>
                      <a:pt x="9999" y="20337"/>
                    </a:cubicBezTo>
                    <a:cubicBezTo>
                      <a:pt x="9748" y="20395"/>
                      <a:pt x="9756" y="20458"/>
                      <a:pt x="10056" y="20740"/>
                    </a:cubicBezTo>
                    <a:cubicBezTo>
                      <a:pt x="10477" y="21135"/>
                      <a:pt x="10380" y="21223"/>
                      <a:pt x="9522" y="21223"/>
                    </a:cubicBezTo>
                    <a:cubicBezTo>
                      <a:pt x="8984" y="21223"/>
                      <a:pt x="8901" y="21248"/>
                      <a:pt x="9011" y="21379"/>
                    </a:cubicBezTo>
                    <a:cubicBezTo>
                      <a:pt x="9047" y="21421"/>
                      <a:pt x="8994" y="21505"/>
                      <a:pt x="8904" y="21600"/>
                    </a:cubicBezTo>
                    <a:lnTo>
                      <a:pt x="16929" y="21600"/>
                    </a:lnTo>
                    <a:cubicBezTo>
                      <a:pt x="17086" y="21564"/>
                      <a:pt x="17278" y="21522"/>
                      <a:pt x="17372" y="21494"/>
                    </a:cubicBezTo>
                    <a:lnTo>
                      <a:pt x="17974" y="21310"/>
                    </a:lnTo>
                    <a:lnTo>
                      <a:pt x="16135" y="21306"/>
                    </a:lnTo>
                    <a:cubicBezTo>
                      <a:pt x="14311" y="21303"/>
                      <a:pt x="14292" y="21301"/>
                      <a:pt x="13382" y="20997"/>
                    </a:cubicBezTo>
                    <a:cubicBezTo>
                      <a:pt x="12006" y="20539"/>
                      <a:pt x="12280" y="20474"/>
                      <a:pt x="16038" y="20361"/>
                    </a:cubicBezTo>
                    <a:cubicBezTo>
                      <a:pt x="17254" y="20324"/>
                      <a:pt x="17968" y="20267"/>
                      <a:pt x="18025" y="20203"/>
                    </a:cubicBezTo>
                    <a:cubicBezTo>
                      <a:pt x="18079" y="20142"/>
                      <a:pt x="17918" y="20103"/>
                      <a:pt x="17611" y="20103"/>
                    </a:cubicBezTo>
                    <a:cubicBezTo>
                      <a:pt x="16917" y="20103"/>
                      <a:pt x="14120" y="19588"/>
                      <a:pt x="13859" y="19413"/>
                    </a:cubicBezTo>
                    <a:cubicBezTo>
                      <a:pt x="13722" y="19321"/>
                      <a:pt x="13717" y="19198"/>
                      <a:pt x="13847" y="19070"/>
                    </a:cubicBezTo>
                    <a:cubicBezTo>
                      <a:pt x="14101" y="18820"/>
                      <a:pt x="15640" y="18021"/>
                      <a:pt x="16844" y="17516"/>
                    </a:cubicBezTo>
                    <a:lnTo>
                      <a:pt x="17758" y="17132"/>
                    </a:lnTo>
                    <a:lnTo>
                      <a:pt x="19626" y="17083"/>
                    </a:lnTo>
                    <a:lnTo>
                      <a:pt x="21493" y="17034"/>
                    </a:lnTo>
                    <a:lnTo>
                      <a:pt x="21493" y="16387"/>
                    </a:lnTo>
                    <a:cubicBezTo>
                      <a:pt x="21493" y="15948"/>
                      <a:pt x="21324" y="15505"/>
                      <a:pt x="20971" y="15018"/>
                    </a:cubicBezTo>
                    <a:cubicBezTo>
                      <a:pt x="20246" y="14016"/>
                      <a:pt x="19304" y="11583"/>
                      <a:pt x="19467" y="11133"/>
                    </a:cubicBezTo>
                    <a:cubicBezTo>
                      <a:pt x="19538" y="10935"/>
                      <a:pt x="19838" y="10453"/>
                      <a:pt x="20136" y="10064"/>
                    </a:cubicBezTo>
                    <a:cubicBezTo>
                      <a:pt x="20727" y="9295"/>
                      <a:pt x="20789" y="8864"/>
                      <a:pt x="20477" y="7662"/>
                    </a:cubicBezTo>
                    <a:cubicBezTo>
                      <a:pt x="20274" y="6879"/>
                      <a:pt x="20268" y="6875"/>
                      <a:pt x="19319" y="6502"/>
                    </a:cubicBezTo>
                    <a:cubicBezTo>
                      <a:pt x="18795" y="6295"/>
                      <a:pt x="18213" y="6030"/>
                      <a:pt x="18019" y="5912"/>
                    </a:cubicBezTo>
                    <a:cubicBezTo>
                      <a:pt x="17826" y="5794"/>
                      <a:pt x="17446" y="5687"/>
                      <a:pt x="17179" y="5673"/>
                    </a:cubicBezTo>
                    <a:cubicBezTo>
                      <a:pt x="16847" y="5655"/>
                      <a:pt x="16671" y="5582"/>
                      <a:pt x="16623" y="5445"/>
                    </a:cubicBezTo>
                    <a:cubicBezTo>
                      <a:pt x="16584" y="5335"/>
                      <a:pt x="16313" y="4940"/>
                      <a:pt x="16021" y="4566"/>
                    </a:cubicBezTo>
                    <a:cubicBezTo>
                      <a:pt x="15730" y="4191"/>
                      <a:pt x="15404" y="3727"/>
                      <a:pt x="15295" y="3533"/>
                    </a:cubicBezTo>
                    <a:cubicBezTo>
                      <a:pt x="15185" y="3339"/>
                      <a:pt x="14628" y="2905"/>
                      <a:pt x="14057" y="2570"/>
                    </a:cubicBezTo>
                    <a:cubicBezTo>
                      <a:pt x="12724" y="1788"/>
                      <a:pt x="12110" y="1330"/>
                      <a:pt x="12110" y="1120"/>
                    </a:cubicBezTo>
                    <a:cubicBezTo>
                      <a:pt x="12110" y="719"/>
                      <a:pt x="10658" y="0"/>
                      <a:pt x="9851" y="0"/>
                    </a:cubicBezTo>
                    <a:close/>
                  </a:path>
                </a:pathLst>
              </a:custGeom>
              <a:ln w="12700">
                <a:miter lim="400000"/>
              </a:ln>
            </p:spPr>
          </p:pic>
          <p:sp>
            <p:nvSpPr>
              <p:cNvPr id="434" name="lomba"/>
              <p:cNvSpPr/>
              <p:nvPr/>
            </p:nvSpPr>
            <p:spPr>
              <a:xfrm>
                <a:off x="13334441" y="5759500"/>
                <a:ext cx="4618279" cy="1485495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FFFFFF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825500">
                  <a:defRPr sz="56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 err="1"/>
                  <a:t>lomba</a:t>
                </a:r>
                <a:endParaRPr dirty="0"/>
              </a:p>
            </p:txBody>
          </p:sp>
          <p:pic>
            <p:nvPicPr>
              <p:cNvPr id="437" name="images.jpeg" descr="images.jpeg"/>
              <p:cNvPicPr>
                <a:picLocks noChangeAspect="1"/>
              </p:cNvPicPr>
              <p:nvPr/>
            </p:nvPicPr>
            <p:blipFill>
              <a:blip r:embed="rId5"/>
              <a:srcRect t="294" r="772"/>
              <a:stretch>
                <a:fillRect/>
              </a:stretch>
            </p:blipFill>
            <p:spPr>
              <a:xfrm>
                <a:off x="13645450" y="3160697"/>
                <a:ext cx="2147661" cy="2129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4" y="0"/>
                    </a:moveTo>
                    <a:cubicBezTo>
                      <a:pt x="4164" y="97"/>
                      <a:pt x="3926" y="342"/>
                      <a:pt x="3518" y="973"/>
                    </a:cubicBezTo>
                    <a:cubicBezTo>
                      <a:pt x="3149" y="1544"/>
                      <a:pt x="2715" y="2843"/>
                      <a:pt x="2553" y="3857"/>
                    </a:cubicBezTo>
                    <a:cubicBezTo>
                      <a:pt x="2390" y="4871"/>
                      <a:pt x="1937" y="6591"/>
                      <a:pt x="1544" y="7683"/>
                    </a:cubicBezTo>
                    <a:cubicBezTo>
                      <a:pt x="1106" y="8903"/>
                      <a:pt x="947" y="10237"/>
                      <a:pt x="1135" y="11141"/>
                    </a:cubicBezTo>
                    <a:cubicBezTo>
                      <a:pt x="1638" y="13556"/>
                      <a:pt x="1520" y="14835"/>
                      <a:pt x="739" y="15404"/>
                    </a:cubicBezTo>
                    <a:cubicBezTo>
                      <a:pt x="202" y="15794"/>
                      <a:pt x="0" y="16713"/>
                      <a:pt x="0" y="18770"/>
                    </a:cubicBezTo>
                    <a:lnTo>
                      <a:pt x="0" y="21600"/>
                    </a:lnTo>
                    <a:lnTo>
                      <a:pt x="6250" y="21600"/>
                    </a:lnTo>
                    <a:lnTo>
                      <a:pt x="12507" y="21600"/>
                    </a:lnTo>
                    <a:lnTo>
                      <a:pt x="12507" y="19969"/>
                    </a:lnTo>
                    <a:cubicBezTo>
                      <a:pt x="12507" y="19072"/>
                      <a:pt x="12831" y="17845"/>
                      <a:pt x="13230" y="17240"/>
                    </a:cubicBezTo>
                    <a:cubicBezTo>
                      <a:pt x="13928" y="16179"/>
                      <a:pt x="14012" y="16163"/>
                      <a:pt x="15616" y="16830"/>
                    </a:cubicBezTo>
                    <a:cubicBezTo>
                      <a:pt x="15303" y="16661"/>
                      <a:pt x="14988" y="16479"/>
                      <a:pt x="14684" y="16273"/>
                    </a:cubicBezTo>
                    <a:cubicBezTo>
                      <a:pt x="13040" y="15161"/>
                      <a:pt x="12858" y="15135"/>
                      <a:pt x="11539" y="15790"/>
                    </a:cubicBezTo>
                    <a:cubicBezTo>
                      <a:pt x="10324" y="16393"/>
                      <a:pt x="10108" y="16393"/>
                      <a:pt x="9885" y="15813"/>
                    </a:cubicBezTo>
                    <a:cubicBezTo>
                      <a:pt x="9481" y="14766"/>
                      <a:pt x="10073" y="13762"/>
                      <a:pt x="11093" y="13762"/>
                    </a:cubicBezTo>
                    <a:cubicBezTo>
                      <a:pt x="12224" y="13762"/>
                      <a:pt x="13320" y="12192"/>
                      <a:pt x="13692" y="10050"/>
                    </a:cubicBezTo>
                    <a:cubicBezTo>
                      <a:pt x="13844" y="9176"/>
                      <a:pt x="14150" y="8049"/>
                      <a:pt x="14371" y="7542"/>
                    </a:cubicBezTo>
                    <a:cubicBezTo>
                      <a:pt x="14592" y="7035"/>
                      <a:pt x="14843" y="6207"/>
                      <a:pt x="14930" y="5700"/>
                    </a:cubicBezTo>
                    <a:cubicBezTo>
                      <a:pt x="15051" y="4996"/>
                      <a:pt x="15407" y="4798"/>
                      <a:pt x="16435" y="4874"/>
                    </a:cubicBezTo>
                    <a:cubicBezTo>
                      <a:pt x="18134" y="4999"/>
                      <a:pt x="20230" y="7052"/>
                      <a:pt x="21077" y="9419"/>
                    </a:cubicBezTo>
                    <a:cubicBezTo>
                      <a:pt x="21349" y="10177"/>
                      <a:pt x="21506" y="10534"/>
                      <a:pt x="21600" y="10281"/>
                    </a:cubicBezTo>
                    <a:cubicBezTo>
                      <a:pt x="21448" y="9072"/>
                      <a:pt x="21137" y="8537"/>
                      <a:pt x="20478" y="7610"/>
                    </a:cubicBezTo>
                    <a:cubicBezTo>
                      <a:pt x="19357" y="6029"/>
                      <a:pt x="18551" y="5432"/>
                      <a:pt x="15636" y="4015"/>
                    </a:cubicBezTo>
                    <a:cubicBezTo>
                      <a:pt x="14308" y="3369"/>
                      <a:pt x="11579" y="3538"/>
                      <a:pt x="11579" y="4266"/>
                    </a:cubicBezTo>
                    <a:cubicBezTo>
                      <a:pt x="11579" y="4619"/>
                      <a:pt x="11892" y="5027"/>
                      <a:pt x="12274" y="5173"/>
                    </a:cubicBezTo>
                    <a:cubicBezTo>
                      <a:pt x="12656" y="5319"/>
                      <a:pt x="12967" y="5869"/>
                      <a:pt x="12967" y="6394"/>
                    </a:cubicBezTo>
                    <a:cubicBezTo>
                      <a:pt x="12967" y="7501"/>
                      <a:pt x="11270" y="11000"/>
                      <a:pt x="10733" y="11000"/>
                    </a:cubicBezTo>
                    <a:cubicBezTo>
                      <a:pt x="10534" y="11000"/>
                      <a:pt x="9651" y="10257"/>
                      <a:pt x="8773" y="9352"/>
                    </a:cubicBezTo>
                    <a:lnTo>
                      <a:pt x="7179" y="7703"/>
                    </a:lnTo>
                    <a:lnTo>
                      <a:pt x="8454" y="6609"/>
                    </a:lnTo>
                    <a:cubicBezTo>
                      <a:pt x="9911" y="5355"/>
                      <a:pt x="9972" y="5003"/>
                      <a:pt x="9083" y="3001"/>
                    </a:cubicBezTo>
                    <a:cubicBezTo>
                      <a:pt x="8728" y="2202"/>
                      <a:pt x="8317" y="1189"/>
                      <a:pt x="8171" y="745"/>
                    </a:cubicBezTo>
                    <a:cubicBezTo>
                      <a:pt x="8017" y="280"/>
                      <a:pt x="7601" y="84"/>
                      <a:pt x="6344" y="0"/>
                    </a:cubicBezTo>
                    <a:close/>
                    <a:moveTo>
                      <a:pt x="21547" y="12467"/>
                    </a:moveTo>
                    <a:cubicBezTo>
                      <a:pt x="21449" y="12502"/>
                      <a:pt x="21303" y="12891"/>
                      <a:pt x="21074" y="13534"/>
                    </a:cubicBezTo>
                    <a:cubicBezTo>
                      <a:pt x="20597" y="14877"/>
                      <a:pt x="19595" y="16161"/>
                      <a:pt x="18608" y="16874"/>
                    </a:cubicBezTo>
                    <a:cubicBezTo>
                      <a:pt x="19275" y="16491"/>
                      <a:pt x="19905" y="15799"/>
                      <a:pt x="20595" y="14712"/>
                    </a:cubicBezTo>
                    <a:cubicBezTo>
                      <a:pt x="21100" y="13917"/>
                      <a:pt x="21382" y="13373"/>
                      <a:pt x="21547" y="12467"/>
                    </a:cubicBezTo>
                    <a:close/>
                  </a:path>
                </a:pathLst>
              </a:custGeom>
              <a:ln w="12700">
                <a:miter lim="400000"/>
              </a:ln>
            </p:spPr>
          </p:pic>
        </p:grpSp>
      </p:grpSp>
      <p:grpSp>
        <p:nvGrpSpPr>
          <p:cNvPr id="440" name="Group"/>
          <p:cNvGrpSpPr/>
          <p:nvPr/>
        </p:nvGrpSpPr>
        <p:grpSpPr>
          <a:xfrm>
            <a:off x="14373384" y="11944085"/>
            <a:ext cx="9299508" cy="1472248"/>
            <a:chOff x="18753128" y="280113"/>
            <a:chExt cx="16336566" cy="1905246"/>
          </a:xfrm>
        </p:grpSpPr>
        <p:sp>
          <p:nvSpPr>
            <p:cNvPr id="438" name="Call-out"/>
            <p:cNvSpPr/>
            <p:nvPr/>
          </p:nvSpPr>
          <p:spPr>
            <a:xfrm>
              <a:off x="18753128" y="280113"/>
              <a:ext cx="16336566" cy="190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" y="0"/>
                  </a:moveTo>
                  <a:cubicBezTo>
                    <a:pt x="1525" y="0"/>
                    <a:pt x="1457" y="602"/>
                    <a:pt x="1457" y="1343"/>
                  </a:cubicBezTo>
                  <a:lnTo>
                    <a:pt x="1457" y="9971"/>
                  </a:lnTo>
                  <a:lnTo>
                    <a:pt x="0" y="10985"/>
                  </a:lnTo>
                  <a:lnTo>
                    <a:pt x="1457" y="12004"/>
                  </a:lnTo>
                  <a:lnTo>
                    <a:pt x="1457" y="20257"/>
                  </a:lnTo>
                  <a:cubicBezTo>
                    <a:pt x="1457" y="20998"/>
                    <a:pt x="1525" y="21600"/>
                    <a:pt x="1609" y="21600"/>
                  </a:cubicBezTo>
                  <a:lnTo>
                    <a:pt x="21448" y="21600"/>
                  </a:lnTo>
                  <a:cubicBezTo>
                    <a:pt x="21532" y="21600"/>
                    <a:pt x="21600" y="20998"/>
                    <a:pt x="21600" y="20257"/>
                  </a:cubicBezTo>
                  <a:lnTo>
                    <a:pt x="21600" y="1343"/>
                  </a:lnTo>
                  <a:cubicBezTo>
                    <a:pt x="21600" y="602"/>
                    <a:pt x="21532" y="0"/>
                    <a:pt x="21448" y="0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FFFEE8"/>
            </a:solidFill>
            <a:ln w="508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9" name="Semoga sukses, …"/>
            <p:cNvSpPr txBox="1"/>
            <p:nvPr/>
          </p:nvSpPr>
          <p:spPr>
            <a:xfrm>
              <a:off x="20469962" y="486002"/>
              <a:ext cx="14482150" cy="1135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7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Semoga</a:t>
              </a:r>
              <a:r>
                <a:rPr dirty="0"/>
                <a:t> </a:t>
              </a:r>
              <a:r>
                <a:rPr dirty="0" err="1"/>
                <a:t>sukses</a:t>
              </a:r>
              <a:r>
                <a:rPr dirty="0"/>
                <a:t>, …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67453E-6EB3-7B44-9BEB-1B21B183952F}"/>
              </a:ext>
            </a:extLst>
          </p:cNvPr>
          <p:cNvGrpSpPr/>
          <p:nvPr/>
        </p:nvGrpSpPr>
        <p:grpSpPr>
          <a:xfrm>
            <a:off x="316804" y="3111351"/>
            <a:ext cx="2135289" cy="1967347"/>
            <a:chOff x="867601" y="3575235"/>
            <a:chExt cx="2135289" cy="1967347"/>
          </a:xfrm>
        </p:grpSpPr>
        <p:sp>
          <p:nvSpPr>
            <p:cNvPr id="441" name="Thumbs Up"/>
            <p:cNvSpPr/>
            <p:nvPr/>
          </p:nvSpPr>
          <p:spPr>
            <a:xfrm>
              <a:off x="867601" y="3575235"/>
              <a:ext cx="2135289" cy="19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3" name="Ya"/>
            <p:cNvSpPr txBox="1"/>
            <p:nvPr/>
          </p:nvSpPr>
          <p:spPr>
            <a:xfrm>
              <a:off x="1423445" y="4427960"/>
              <a:ext cx="878497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Ya</a:t>
              </a:r>
              <a:endParaRPr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57CB6A-BA2A-A440-BD80-319B65AE03D1}"/>
              </a:ext>
            </a:extLst>
          </p:cNvPr>
          <p:cNvGrpSpPr/>
          <p:nvPr/>
        </p:nvGrpSpPr>
        <p:grpSpPr>
          <a:xfrm>
            <a:off x="204891" y="5282671"/>
            <a:ext cx="2296370" cy="2082803"/>
            <a:chOff x="752585" y="5855107"/>
            <a:chExt cx="2296370" cy="2082803"/>
          </a:xfrm>
        </p:grpSpPr>
        <p:sp>
          <p:nvSpPr>
            <p:cNvPr id="442" name="Thumbs Up"/>
            <p:cNvSpPr/>
            <p:nvPr/>
          </p:nvSpPr>
          <p:spPr>
            <a:xfrm rot="10800000" flipH="1">
              <a:off x="752585" y="5855107"/>
              <a:ext cx="2296370" cy="208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4" name="Tidak"/>
            <p:cNvSpPr txBox="1"/>
            <p:nvPr/>
          </p:nvSpPr>
          <p:spPr>
            <a:xfrm>
              <a:off x="1117353" y="6066493"/>
              <a:ext cx="1642400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Tidak</a:t>
              </a:r>
              <a:endParaRPr dirty="0"/>
            </a:p>
          </p:txBody>
        </p:sp>
      </p:grpSp>
      <p:sp>
        <p:nvSpPr>
          <p:cNvPr id="39" name="Ada">
            <a:extLst>
              <a:ext uri="{FF2B5EF4-FFF2-40B4-BE49-F238E27FC236}">
                <a16:creationId xmlns:a16="http://schemas.microsoft.com/office/drawing/2014/main" id="{F90B7577-022E-7C4E-A715-3C2F54950EA5}"/>
              </a:ext>
            </a:extLst>
          </p:cNvPr>
          <p:cNvSpPr txBox="1"/>
          <p:nvPr/>
        </p:nvSpPr>
        <p:spPr>
          <a:xfrm>
            <a:off x="2999824" y="4933900"/>
            <a:ext cx="263854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9600" dirty="0"/>
              <a:t>Ada</a:t>
            </a:r>
          </a:p>
        </p:txBody>
      </p:sp>
      <p:sp>
        <p:nvSpPr>
          <p:cNvPr id="40" name="Kapan ?">
            <a:extLst>
              <a:ext uri="{FF2B5EF4-FFF2-40B4-BE49-F238E27FC236}">
                <a16:creationId xmlns:a16="http://schemas.microsoft.com/office/drawing/2014/main" id="{B4FBCDB8-803F-6E47-AAFE-0DFA52DE0AF7}"/>
              </a:ext>
            </a:extLst>
          </p:cNvPr>
          <p:cNvSpPr txBox="1"/>
          <p:nvPr/>
        </p:nvSpPr>
        <p:spPr>
          <a:xfrm>
            <a:off x="316804" y="8121462"/>
            <a:ext cx="5314537" cy="12105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defRPr sz="1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7200" dirty="0"/>
              <a:t>Kapan </a:t>
            </a:r>
            <a:r>
              <a:rPr sz="7200" dirty="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41" name="Earth day">
            <a:extLst>
              <a:ext uri="{FF2B5EF4-FFF2-40B4-BE49-F238E27FC236}">
                <a16:creationId xmlns:a16="http://schemas.microsoft.com/office/drawing/2014/main" id="{24E1F62A-E191-C34F-B404-23951F930266}"/>
              </a:ext>
            </a:extLst>
          </p:cNvPr>
          <p:cNvSpPr txBox="1"/>
          <p:nvPr/>
        </p:nvSpPr>
        <p:spPr>
          <a:xfrm>
            <a:off x="5405811" y="8323129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dirty="0"/>
              <a:t>When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arth day">
            <a:extLst>
              <a:ext uri="{FF2B5EF4-FFF2-40B4-BE49-F238E27FC236}">
                <a16:creationId xmlns:a16="http://schemas.microsoft.com/office/drawing/2014/main" id="{14AAAB0E-31F2-504D-8EB8-A0BE54AC894C}"/>
              </a:ext>
            </a:extLst>
          </p:cNvPr>
          <p:cNvSpPr txBox="1"/>
          <p:nvPr/>
        </p:nvSpPr>
        <p:spPr>
          <a:xfrm>
            <a:off x="2342732" y="6403843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There is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da">
            <a:extLst>
              <a:ext uri="{FF2B5EF4-FFF2-40B4-BE49-F238E27FC236}">
                <a16:creationId xmlns:a16="http://schemas.microsoft.com/office/drawing/2014/main" id="{01542A58-39C5-C345-86B6-312823B1446F}"/>
              </a:ext>
            </a:extLst>
          </p:cNvPr>
          <p:cNvSpPr txBox="1"/>
          <p:nvPr/>
        </p:nvSpPr>
        <p:spPr>
          <a:xfrm>
            <a:off x="631693" y="9567035"/>
            <a:ext cx="308417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sz="8800" dirty="0"/>
              <a:t>pada</a:t>
            </a:r>
            <a:endParaRPr sz="8800" dirty="0"/>
          </a:p>
        </p:txBody>
      </p:sp>
      <p:sp>
        <p:nvSpPr>
          <p:cNvPr id="45" name="Earth day">
            <a:extLst>
              <a:ext uri="{FF2B5EF4-FFF2-40B4-BE49-F238E27FC236}">
                <a16:creationId xmlns:a16="http://schemas.microsoft.com/office/drawing/2014/main" id="{C4280E72-3820-E449-B29B-02BD25CE998B}"/>
              </a:ext>
            </a:extLst>
          </p:cNvPr>
          <p:cNvSpPr txBox="1"/>
          <p:nvPr/>
        </p:nvSpPr>
        <p:spPr>
          <a:xfrm>
            <a:off x="1311896" y="10684175"/>
            <a:ext cx="1912074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on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0DE1CA-A660-D34C-BF2D-28C001DA2992}"/>
              </a:ext>
            </a:extLst>
          </p:cNvPr>
          <p:cNvCxnSpPr>
            <a:cxnSpLocks/>
          </p:cNvCxnSpPr>
          <p:nvPr/>
        </p:nvCxnSpPr>
        <p:spPr>
          <a:xfrm>
            <a:off x="204891" y="7670621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CB0F33-0235-7C41-81E3-0489676E8821}"/>
              </a:ext>
            </a:extLst>
          </p:cNvPr>
          <p:cNvCxnSpPr>
            <a:cxnSpLocks/>
          </p:cNvCxnSpPr>
          <p:nvPr/>
        </p:nvCxnSpPr>
        <p:spPr>
          <a:xfrm>
            <a:off x="135453" y="11521440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43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Ada apa spesial minggu ini?"/>
          <p:cNvSpPr txBox="1"/>
          <p:nvPr/>
        </p:nvSpPr>
        <p:spPr>
          <a:xfrm>
            <a:off x="-464048" y="-172156"/>
            <a:ext cx="24511178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1200" dirty="0"/>
              <a:t>Ada </a:t>
            </a:r>
            <a:r>
              <a:rPr lang="en-US" sz="11200" dirty="0" err="1"/>
              <a:t>kegiatan</a:t>
            </a:r>
            <a:r>
              <a:rPr lang="en-US" sz="11200" dirty="0"/>
              <a:t> </a:t>
            </a:r>
            <a:r>
              <a:rPr sz="11200" dirty="0" err="1"/>
              <a:t>apa</a:t>
            </a:r>
            <a:r>
              <a:rPr sz="11200" dirty="0"/>
              <a:t> </a:t>
            </a:r>
            <a:r>
              <a:rPr sz="11200" dirty="0" err="1"/>
              <a:t>minggu</a:t>
            </a:r>
            <a:r>
              <a:rPr sz="11200" dirty="0"/>
              <a:t> </a:t>
            </a:r>
            <a:r>
              <a:rPr sz="11200" dirty="0" err="1"/>
              <a:t>ini</a:t>
            </a:r>
            <a:r>
              <a:rPr sz="11200" dirty="0"/>
              <a:t>?</a:t>
            </a:r>
          </a:p>
        </p:txBody>
      </p:sp>
      <p:sp>
        <p:nvSpPr>
          <p:cNvPr id="414" name="TextBox 7"/>
          <p:cNvSpPr txBox="1"/>
          <p:nvPr/>
        </p:nvSpPr>
        <p:spPr>
          <a:xfrm>
            <a:off x="1450510" y="1440438"/>
            <a:ext cx="17239736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Anything special this week?</a:t>
            </a:r>
          </a:p>
        </p:txBody>
      </p:sp>
      <p:grpSp>
        <p:nvGrpSpPr>
          <p:cNvPr id="422" name="Group"/>
          <p:cNvGrpSpPr/>
          <p:nvPr/>
        </p:nvGrpSpPr>
        <p:grpSpPr>
          <a:xfrm>
            <a:off x="4753898" y="9387976"/>
            <a:ext cx="19223794" cy="1672390"/>
            <a:chOff x="4086658" y="246280"/>
            <a:chExt cx="19223793" cy="1672389"/>
          </a:xfrm>
        </p:grpSpPr>
        <p:sp>
          <p:nvSpPr>
            <p:cNvPr id="415" name="hari…"/>
            <p:cNvSpPr txBox="1"/>
            <p:nvPr/>
          </p:nvSpPr>
          <p:spPr>
            <a:xfrm>
              <a:off x="4086658" y="338750"/>
              <a:ext cx="2704207" cy="1579919"/>
            </a:xfrm>
            <a:prstGeom prst="rect">
              <a:avLst/>
            </a:prstGeom>
            <a:gradFill flip="none" rotWithShape="1">
              <a:gsLst>
                <a:gs pos="0">
                  <a:srgbClr val="C4FEFF"/>
                </a:gs>
                <a:gs pos="100000">
                  <a:srgbClr val="3EFFC0"/>
                </a:gs>
              </a:gsLst>
              <a:lin ang="642132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hari</a:t>
              </a:r>
              <a:r>
                <a:rPr sz="4800" dirty="0"/>
                <a:t> </a:t>
              </a:r>
            </a:p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Senin</a:t>
              </a:r>
              <a:endParaRPr sz="4800" dirty="0"/>
            </a:p>
          </p:txBody>
        </p:sp>
        <p:sp>
          <p:nvSpPr>
            <p:cNvPr id="416" name="hari Selasa"/>
            <p:cNvSpPr txBox="1"/>
            <p:nvPr/>
          </p:nvSpPr>
          <p:spPr>
            <a:xfrm>
              <a:off x="6765326" y="338235"/>
              <a:ext cx="2741252" cy="1579919"/>
            </a:xfrm>
            <a:prstGeom prst="rect">
              <a:avLst/>
            </a:prstGeom>
            <a:solidFill>
              <a:srgbClr val="C6FAB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Selasa</a:t>
              </a:r>
              <a:endParaRPr sz="4800" dirty="0"/>
            </a:p>
          </p:txBody>
        </p:sp>
        <p:sp>
          <p:nvSpPr>
            <p:cNvPr id="417" name="hari Rabu"/>
            <p:cNvSpPr txBox="1"/>
            <p:nvPr/>
          </p:nvSpPr>
          <p:spPr>
            <a:xfrm>
              <a:off x="9370980" y="276841"/>
              <a:ext cx="3009901" cy="1579919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/>
                <a:t>Rabu</a:t>
              </a:r>
            </a:p>
          </p:txBody>
        </p:sp>
        <p:sp>
          <p:nvSpPr>
            <p:cNvPr id="418" name="hari Kamis"/>
            <p:cNvSpPr txBox="1"/>
            <p:nvPr/>
          </p:nvSpPr>
          <p:spPr>
            <a:xfrm>
              <a:off x="12345041" y="276841"/>
              <a:ext cx="2641494" cy="1579919"/>
            </a:xfrm>
            <a:prstGeom prst="rect">
              <a:avLst/>
            </a:prstGeom>
            <a:solidFill>
              <a:srgbClr val="DDE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Kamis</a:t>
              </a:r>
              <a:endParaRPr sz="4800" dirty="0"/>
            </a:p>
          </p:txBody>
        </p:sp>
        <p:sp>
          <p:nvSpPr>
            <p:cNvPr id="419" name="hari Jumat"/>
            <p:cNvSpPr txBox="1"/>
            <p:nvPr/>
          </p:nvSpPr>
          <p:spPr>
            <a:xfrm>
              <a:off x="14998924" y="307619"/>
              <a:ext cx="2789555" cy="1518363"/>
            </a:xfrm>
            <a:prstGeom prst="rect">
              <a:avLst/>
            </a:prstGeom>
            <a:solidFill>
              <a:srgbClr val="D0FE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400" dirty="0" err="1"/>
                <a:t>Jumat</a:t>
              </a:r>
              <a:endParaRPr sz="4800" dirty="0"/>
            </a:p>
          </p:txBody>
        </p:sp>
        <p:sp>
          <p:nvSpPr>
            <p:cNvPr id="420" name="hari Sabtu"/>
            <p:cNvSpPr txBox="1"/>
            <p:nvPr/>
          </p:nvSpPr>
          <p:spPr>
            <a:xfrm>
              <a:off x="17812267" y="246280"/>
              <a:ext cx="2844325" cy="1579919"/>
            </a:xfrm>
            <a:prstGeom prst="rect">
              <a:avLst/>
            </a:prstGeom>
            <a:solidFill>
              <a:srgbClr val="F6E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Sabtu</a:t>
              </a:r>
              <a:endParaRPr sz="4800" dirty="0"/>
            </a:p>
          </p:txBody>
        </p:sp>
        <p:sp>
          <p:nvSpPr>
            <p:cNvPr id="421" name="hari Minggu"/>
            <p:cNvSpPr txBox="1"/>
            <p:nvPr/>
          </p:nvSpPr>
          <p:spPr>
            <a:xfrm>
              <a:off x="20656592" y="251441"/>
              <a:ext cx="2653859" cy="1579919"/>
            </a:xfrm>
            <a:prstGeom prst="rect">
              <a:avLst/>
            </a:prstGeom>
            <a:solidFill>
              <a:srgbClr val="FFCD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Minggu</a:t>
              </a:r>
              <a:endParaRPr sz="4800" dirty="0"/>
            </a:p>
          </p:txBody>
        </p:sp>
      </p:grpSp>
      <p:pic>
        <p:nvPicPr>
          <p:cNvPr id="435" name="images.jpeg" descr="images.jpeg"/>
          <p:cNvPicPr>
            <a:picLocks noChangeAspect="1"/>
          </p:cNvPicPr>
          <p:nvPr/>
        </p:nvPicPr>
        <p:blipFill rotWithShape="1">
          <a:blip r:embed="rId2"/>
          <a:srcRect t="10249"/>
          <a:stretch/>
        </p:blipFill>
        <p:spPr>
          <a:xfrm>
            <a:off x="11171757" y="11730725"/>
            <a:ext cx="2756334" cy="19504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0" name="Group"/>
          <p:cNvGrpSpPr/>
          <p:nvPr/>
        </p:nvGrpSpPr>
        <p:grpSpPr>
          <a:xfrm>
            <a:off x="14373384" y="11944085"/>
            <a:ext cx="9299508" cy="1472248"/>
            <a:chOff x="18753128" y="280113"/>
            <a:chExt cx="16336566" cy="1905246"/>
          </a:xfrm>
        </p:grpSpPr>
        <p:sp>
          <p:nvSpPr>
            <p:cNvPr id="438" name="Call-out"/>
            <p:cNvSpPr/>
            <p:nvPr/>
          </p:nvSpPr>
          <p:spPr>
            <a:xfrm>
              <a:off x="18753128" y="280113"/>
              <a:ext cx="16336566" cy="190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" y="0"/>
                  </a:moveTo>
                  <a:cubicBezTo>
                    <a:pt x="1525" y="0"/>
                    <a:pt x="1457" y="602"/>
                    <a:pt x="1457" y="1343"/>
                  </a:cubicBezTo>
                  <a:lnTo>
                    <a:pt x="1457" y="9971"/>
                  </a:lnTo>
                  <a:lnTo>
                    <a:pt x="0" y="10985"/>
                  </a:lnTo>
                  <a:lnTo>
                    <a:pt x="1457" y="12004"/>
                  </a:lnTo>
                  <a:lnTo>
                    <a:pt x="1457" y="20257"/>
                  </a:lnTo>
                  <a:cubicBezTo>
                    <a:pt x="1457" y="20998"/>
                    <a:pt x="1525" y="21600"/>
                    <a:pt x="1609" y="21600"/>
                  </a:cubicBezTo>
                  <a:lnTo>
                    <a:pt x="21448" y="21600"/>
                  </a:lnTo>
                  <a:cubicBezTo>
                    <a:pt x="21532" y="21600"/>
                    <a:pt x="21600" y="20998"/>
                    <a:pt x="21600" y="20257"/>
                  </a:cubicBezTo>
                  <a:lnTo>
                    <a:pt x="21600" y="1343"/>
                  </a:lnTo>
                  <a:cubicBezTo>
                    <a:pt x="21600" y="602"/>
                    <a:pt x="21532" y="0"/>
                    <a:pt x="21448" y="0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FFFEE8"/>
            </a:solidFill>
            <a:ln w="508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9" name="Semoga sukses, …"/>
            <p:cNvSpPr txBox="1"/>
            <p:nvPr/>
          </p:nvSpPr>
          <p:spPr>
            <a:xfrm>
              <a:off x="20469962" y="486002"/>
              <a:ext cx="14482150" cy="1135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7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Semoga</a:t>
              </a:r>
              <a:r>
                <a:rPr dirty="0"/>
                <a:t> </a:t>
              </a:r>
              <a:r>
                <a:rPr dirty="0" err="1"/>
                <a:t>sukses</a:t>
              </a:r>
              <a:r>
                <a:rPr dirty="0"/>
                <a:t>, …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67453E-6EB3-7B44-9BEB-1B21B183952F}"/>
              </a:ext>
            </a:extLst>
          </p:cNvPr>
          <p:cNvGrpSpPr/>
          <p:nvPr/>
        </p:nvGrpSpPr>
        <p:grpSpPr>
          <a:xfrm>
            <a:off x="316804" y="3111351"/>
            <a:ext cx="2135289" cy="1967347"/>
            <a:chOff x="867601" y="3575235"/>
            <a:chExt cx="2135289" cy="1967347"/>
          </a:xfrm>
        </p:grpSpPr>
        <p:sp>
          <p:nvSpPr>
            <p:cNvPr id="441" name="Thumbs Up"/>
            <p:cNvSpPr/>
            <p:nvPr/>
          </p:nvSpPr>
          <p:spPr>
            <a:xfrm>
              <a:off x="867601" y="3575235"/>
              <a:ext cx="2135289" cy="19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3" name="Ya"/>
            <p:cNvSpPr txBox="1"/>
            <p:nvPr/>
          </p:nvSpPr>
          <p:spPr>
            <a:xfrm>
              <a:off x="1423445" y="4427960"/>
              <a:ext cx="878497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Ya</a:t>
              </a:r>
              <a:endParaRPr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57CB6A-BA2A-A440-BD80-319B65AE03D1}"/>
              </a:ext>
            </a:extLst>
          </p:cNvPr>
          <p:cNvGrpSpPr/>
          <p:nvPr/>
        </p:nvGrpSpPr>
        <p:grpSpPr>
          <a:xfrm>
            <a:off x="204891" y="5282671"/>
            <a:ext cx="2296370" cy="2082803"/>
            <a:chOff x="752585" y="5855107"/>
            <a:chExt cx="2296370" cy="2082803"/>
          </a:xfrm>
        </p:grpSpPr>
        <p:sp>
          <p:nvSpPr>
            <p:cNvPr id="442" name="Thumbs Up"/>
            <p:cNvSpPr/>
            <p:nvPr/>
          </p:nvSpPr>
          <p:spPr>
            <a:xfrm rot="10800000" flipH="1">
              <a:off x="752585" y="5855107"/>
              <a:ext cx="2296370" cy="208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4" name="Tidak"/>
            <p:cNvSpPr txBox="1"/>
            <p:nvPr/>
          </p:nvSpPr>
          <p:spPr>
            <a:xfrm>
              <a:off x="1117353" y="6066493"/>
              <a:ext cx="1642400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Tidak</a:t>
              </a:r>
              <a:endParaRPr dirty="0"/>
            </a:p>
          </p:txBody>
        </p:sp>
      </p:grpSp>
      <p:sp>
        <p:nvSpPr>
          <p:cNvPr id="39" name="Ada">
            <a:extLst>
              <a:ext uri="{FF2B5EF4-FFF2-40B4-BE49-F238E27FC236}">
                <a16:creationId xmlns:a16="http://schemas.microsoft.com/office/drawing/2014/main" id="{F90B7577-022E-7C4E-A715-3C2F54950EA5}"/>
              </a:ext>
            </a:extLst>
          </p:cNvPr>
          <p:cNvSpPr txBox="1"/>
          <p:nvPr/>
        </p:nvSpPr>
        <p:spPr>
          <a:xfrm>
            <a:off x="2999824" y="4933900"/>
            <a:ext cx="263854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9600" dirty="0"/>
              <a:t>Ada</a:t>
            </a:r>
          </a:p>
        </p:txBody>
      </p:sp>
      <p:sp>
        <p:nvSpPr>
          <p:cNvPr id="40" name="Kapan ?">
            <a:extLst>
              <a:ext uri="{FF2B5EF4-FFF2-40B4-BE49-F238E27FC236}">
                <a16:creationId xmlns:a16="http://schemas.microsoft.com/office/drawing/2014/main" id="{B4FBCDB8-803F-6E47-AAFE-0DFA52DE0AF7}"/>
              </a:ext>
            </a:extLst>
          </p:cNvPr>
          <p:cNvSpPr txBox="1"/>
          <p:nvPr/>
        </p:nvSpPr>
        <p:spPr>
          <a:xfrm>
            <a:off x="316804" y="8121462"/>
            <a:ext cx="5314537" cy="12105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defRPr sz="1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7200" dirty="0"/>
              <a:t>Kapan </a:t>
            </a:r>
            <a:r>
              <a:rPr sz="7200" dirty="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41" name="Earth day">
            <a:extLst>
              <a:ext uri="{FF2B5EF4-FFF2-40B4-BE49-F238E27FC236}">
                <a16:creationId xmlns:a16="http://schemas.microsoft.com/office/drawing/2014/main" id="{24E1F62A-E191-C34F-B404-23951F930266}"/>
              </a:ext>
            </a:extLst>
          </p:cNvPr>
          <p:cNvSpPr txBox="1"/>
          <p:nvPr/>
        </p:nvSpPr>
        <p:spPr>
          <a:xfrm>
            <a:off x="5405811" y="8323129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dirty="0"/>
              <a:t>When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arth day">
            <a:extLst>
              <a:ext uri="{FF2B5EF4-FFF2-40B4-BE49-F238E27FC236}">
                <a16:creationId xmlns:a16="http://schemas.microsoft.com/office/drawing/2014/main" id="{14AAAB0E-31F2-504D-8EB8-A0BE54AC894C}"/>
              </a:ext>
            </a:extLst>
          </p:cNvPr>
          <p:cNvSpPr txBox="1"/>
          <p:nvPr/>
        </p:nvSpPr>
        <p:spPr>
          <a:xfrm>
            <a:off x="2342732" y="6403843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There is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da">
            <a:extLst>
              <a:ext uri="{FF2B5EF4-FFF2-40B4-BE49-F238E27FC236}">
                <a16:creationId xmlns:a16="http://schemas.microsoft.com/office/drawing/2014/main" id="{01542A58-39C5-C345-86B6-312823B1446F}"/>
              </a:ext>
            </a:extLst>
          </p:cNvPr>
          <p:cNvSpPr txBox="1"/>
          <p:nvPr/>
        </p:nvSpPr>
        <p:spPr>
          <a:xfrm>
            <a:off x="631693" y="9567035"/>
            <a:ext cx="308417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sz="8800" dirty="0"/>
              <a:t>pada</a:t>
            </a:r>
            <a:endParaRPr sz="8800" dirty="0"/>
          </a:p>
        </p:txBody>
      </p:sp>
      <p:sp>
        <p:nvSpPr>
          <p:cNvPr id="45" name="Earth day">
            <a:extLst>
              <a:ext uri="{FF2B5EF4-FFF2-40B4-BE49-F238E27FC236}">
                <a16:creationId xmlns:a16="http://schemas.microsoft.com/office/drawing/2014/main" id="{C4280E72-3820-E449-B29B-02BD25CE998B}"/>
              </a:ext>
            </a:extLst>
          </p:cNvPr>
          <p:cNvSpPr txBox="1"/>
          <p:nvPr/>
        </p:nvSpPr>
        <p:spPr>
          <a:xfrm>
            <a:off x="1311896" y="10684175"/>
            <a:ext cx="1912074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on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0DE1CA-A660-D34C-BF2D-28C001DA2992}"/>
              </a:ext>
            </a:extLst>
          </p:cNvPr>
          <p:cNvCxnSpPr>
            <a:cxnSpLocks/>
          </p:cNvCxnSpPr>
          <p:nvPr/>
        </p:nvCxnSpPr>
        <p:spPr>
          <a:xfrm>
            <a:off x="204891" y="7670621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CB0F33-0235-7C41-81E3-0489676E8821}"/>
              </a:ext>
            </a:extLst>
          </p:cNvPr>
          <p:cNvCxnSpPr>
            <a:cxnSpLocks/>
          </p:cNvCxnSpPr>
          <p:nvPr/>
        </p:nvCxnSpPr>
        <p:spPr>
          <a:xfrm>
            <a:off x="135453" y="11521440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48D9E4-8409-674F-B2CD-3ADE96030F2C}"/>
              </a:ext>
            </a:extLst>
          </p:cNvPr>
          <p:cNvGrpSpPr/>
          <p:nvPr/>
        </p:nvGrpSpPr>
        <p:grpSpPr>
          <a:xfrm>
            <a:off x="11455183" y="2380905"/>
            <a:ext cx="6105318" cy="5024862"/>
            <a:chOff x="11455183" y="3325785"/>
            <a:chExt cx="6105318" cy="5024862"/>
          </a:xfrm>
        </p:grpSpPr>
        <p:grpSp>
          <p:nvGrpSpPr>
            <p:cNvPr id="49" name="Group">
              <a:extLst>
                <a:ext uri="{FF2B5EF4-FFF2-40B4-BE49-F238E27FC236}">
                  <a16:creationId xmlns:a16="http://schemas.microsoft.com/office/drawing/2014/main" id="{417DF849-4542-DA4F-8C81-2016C1E4528A}"/>
                </a:ext>
              </a:extLst>
            </p:cNvPr>
            <p:cNvGrpSpPr/>
            <p:nvPr/>
          </p:nvGrpSpPr>
          <p:grpSpPr>
            <a:xfrm>
              <a:off x="11455183" y="6001383"/>
              <a:ext cx="6105318" cy="2349264"/>
              <a:chOff x="0" y="0"/>
              <a:chExt cx="6105316" cy="2349263"/>
            </a:xfrm>
          </p:grpSpPr>
          <p:sp>
            <p:nvSpPr>
              <p:cNvPr id="53" name="atletik">
                <a:extLst>
                  <a:ext uri="{FF2B5EF4-FFF2-40B4-BE49-F238E27FC236}">
                    <a16:creationId xmlns:a16="http://schemas.microsoft.com/office/drawing/2014/main" id="{CDD042C3-FCE6-B848-9E3C-95E827196549}"/>
                  </a:ext>
                </a:extLst>
              </p:cNvPr>
              <p:cNvSpPr/>
              <p:nvPr/>
            </p:nvSpPr>
            <p:spPr>
              <a:xfrm>
                <a:off x="0" y="0"/>
                <a:ext cx="6105317" cy="149926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56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 err="1"/>
                  <a:t>atletik</a:t>
                </a:r>
                <a:endParaRPr dirty="0"/>
              </a:p>
            </p:txBody>
          </p:sp>
          <p:sp>
            <p:nvSpPr>
              <p:cNvPr id="54" name="Athletics">
                <a:extLst>
                  <a:ext uri="{FF2B5EF4-FFF2-40B4-BE49-F238E27FC236}">
                    <a16:creationId xmlns:a16="http://schemas.microsoft.com/office/drawing/2014/main" id="{DFC25E72-1C5B-8B4C-BEA4-F281EFC5C52F}"/>
                  </a:ext>
                </a:extLst>
              </p:cNvPr>
              <p:cNvSpPr txBox="1"/>
              <p:nvPr/>
            </p:nvSpPr>
            <p:spPr>
              <a:xfrm>
                <a:off x="1557884" y="1389736"/>
                <a:ext cx="2989548" cy="9595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600" b="1">
                    <a:solidFill>
                      <a:srgbClr val="0433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Athletics</a:t>
                </a:r>
              </a:p>
            </p:txBody>
          </p:sp>
        </p:grpSp>
        <p:pic>
          <p:nvPicPr>
            <p:cNvPr id="50" name="Image" descr="Image">
              <a:extLst>
                <a:ext uri="{FF2B5EF4-FFF2-40B4-BE49-F238E27FC236}">
                  <a16:creationId xmlns:a16="http://schemas.microsoft.com/office/drawing/2014/main" id="{2D3B4C28-0DE2-4F4D-BF1C-8BD88916C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469" y="3756895"/>
              <a:ext cx="2755141" cy="215452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1" name="Image" descr="Image">
              <a:extLst>
                <a:ext uri="{FF2B5EF4-FFF2-40B4-BE49-F238E27FC236}">
                  <a16:creationId xmlns:a16="http://schemas.microsoft.com/office/drawing/2014/main" id="{2F86B880-EFF8-BC44-90C1-24F057195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19633" y="3325785"/>
              <a:ext cx="2247404" cy="278144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C2E79B5-63E7-E84C-8E98-E15C3AC3EC50}"/>
              </a:ext>
            </a:extLst>
          </p:cNvPr>
          <p:cNvGrpSpPr/>
          <p:nvPr/>
        </p:nvGrpSpPr>
        <p:grpSpPr>
          <a:xfrm>
            <a:off x="18342757" y="3395597"/>
            <a:ext cx="4970115" cy="3954725"/>
            <a:chOff x="18342757" y="4340477"/>
            <a:chExt cx="4970115" cy="3954725"/>
          </a:xfrm>
        </p:grpSpPr>
        <p:sp>
          <p:nvSpPr>
            <p:cNvPr id="56" name="renang">
              <a:extLst>
                <a:ext uri="{FF2B5EF4-FFF2-40B4-BE49-F238E27FC236}">
                  <a16:creationId xmlns:a16="http://schemas.microsoft.com/office/drawing/2014/main" id="{C4B40449-824F-1548-BAA6-AFAE341795A3}"/>
                </a:ext>
              </a:extLst>
            </p:cNvPr>
            <p:cNvSpPr/>
            <p:nvPr/>
          </p:nvSpPr>
          <p:spPr>
            <a:xfrm>
              <a:off x="18342757" y="6079170"/>
              <a:ext cx="4970115" cy="127000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FFFF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 defTabSz="825500">
                <a:defRPr sz="5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renang</a:t>
              </a:r>
            </a:p>
          </p:txBody>
        </p:sp>
        <p:sp>
          <p:nvSpPr>
            <p:cNvPr id="57" name="Swimming">
              <a:extLst>
                <a:ext uri="{FF2B5EF4-FFF2-40B4-BE49-F238E27FC236}">
                  <a16:creationId xmlns:a16="http://schemas.microsoft.com/office/drawing/2014/main" id="{BB9C0C72-88C9-5646-8D52-11AA390DD14B}"/>
                </a:ext>
              </a:extLst>
            </p:cNvPr>
            <p:cNvSpPr txBox="1"/>
            <p:nvPr/>
          </p:nvSpPr>
          <p:spPr>
            <a:xfrm>
              <a:off x="19311625" y="7499347"/>
              <a:ext cx="3032380" cy="7958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600" b="1">
                  <a:solidFill>
                    <a:srgbClr val="0433FF"/>
                  </a:solidFill>
                </a:defRPr>
              </a:lvl1pPr>
            </a:lstStyle>
            <a:p>
              <a:r>
                <a:t>Swimming</a:t>
              </a:r>
            </a:p>
          </p:txBody>
        </p:sp>
        <p:sp>
          <p:nvSpPr>
            <p:cNvPr id="58" name="Swimmer">
              <a:extLst>
                <a:ext uri="{FF2B5EF4-FFF2-40B4-BE49-F238E27FC236}">
                  <a16:creationId xmlns:a16="http://schemas.microsoft.com/office/drawing/2014/main" id="{F2C734B9-4BFD-5E4E-A06F-322E9A2B5F50}"/>
                </a:ext>
              </a:extLst>
            </p:cNvPr>
            <p:cNvSpPr/>
            <p:nvPr/>
          </p:nvSpPr>
          <p:spPr>
            <a:xfrm>
              <a:off x="19464739" y="4340477"/>
              <a:ext cx="3559442" cy="153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2" extrusionOk="0">
                  <a:moveTo>
                    <a:pt x="10699" y="3"/>
                  </a:moveTo>
                  <a:cubicBezTo>
                    <a:pt x="10557" y="25"/>
                    <a:pt x="10421" y="153"/>
                    <a:pt x="10313" y="375"/>
                  </a:cubicBezTo>
                  <a:cubicBezTo>
                    <a:pt x="9750" y="1529"/>
                    <a:pt x="8232" y="4895"/>
                    <a:pt x="6624" y="10638"/>
                  </a:cubicBezTo>
                  <a:cubicBezTo>
                    <a:pt x="6524" y="10996"/>
                    <a:pt x="6377" y="11266"/>
                    <a:pt x="6203" y="11409"/>
                  </a:cubicBezTo>
                  <a:cubicBezTo>
                    <a:pt x="4264" y="12999"/>
                    <a:pt x="1690" y="16936"/>
                    <a:pt x="0" y="19724"/>
                  </a:cubicBezTo>
                  <a:cubicBezTo>
                    <a:pt x="525" y="19649"/>
                    <a:pt x="1055" y="19890"/>
                    <a:pt x="1538" y="20445"/>
                  </a:cubicBezTo>
                  <a:lnTo>
                    <a:pt x="1691" y="20619"/>
                  </a:lnTo>
                  <a:cubicBezTo>
                    <a:pt x="2541" y="21596"/>
                    <a:pt x="3542" y="21596"/>
                    <a:pt x="4392" y="20619"/>
                  </a:cubicBezTo>
                  <a:lnTo>
                    <a:pt x="4545" y="20445"/>
                  </a:lnTo>
                  <a:cubicBezTo>
                    <a:pt x="5395" y="19468"/>
                    <a:pt x="6394" y="19468"/>
                    <a:pt x="7244" y="20445"/>
                  </a:cubicBezTo>
                  <a:lnTo>
                    <a:pt x="7397" y="20619"/>
                  </a:lnTo>
                  <a:cubicBezTo>
                    <a:pt x="8247" y="21596"/>
                    <a:pt x="9246" y="21596"/>
                    <a:pt x="10096" y="20619"/>
                  </a:cubicBezTo>
                  <a:lnTo>
                    <a:pt x="10251" y="20445"/>
                  </a:lnTo>
                  <a:cubicBezTo>
                    <a:pt x="11100" y="19468"/>
                    <a:pt x="12100" y="19468"/>
                    <a:pt x="12950" y="20445"/>
                  </a:cubicBezTo>
                  <a:lnTo>
                    <a:pt x="13103" y="20619"/>
                  </a:lnTo>
                  <a:cubicBezTo>
                    <a:pt x="13952" y="21596"/>
                    <a:pt x="14952" y="21596"/>
                    <a:pt x="15802" y="20619"/>
                  </a:cubicBezTo>
                  <a:lnTo>
                    <a:pt x="15957" y="20445"/>
                  </a:lnTo>
                  <a:cubicBezTo>
                    <a:pt x="16444" y="19884"/>
                    <a:pt x="16981" y="19645"/>
                    <a:pt x="17511" y="19728"/>
                  </a:cubicBezTo>
                  <a:cubicBezTo>
                    <a:pt x="17517" y="18186"/>
                    <a:pt x="17392" y="16128"/>
                    <a:pt x="16794" y="14674"/>
                  </a:cubicBezTo>
                  <a:cubicBezTo>
                    <a:pt x="15586" y="11736"/>
                    <a:pt x="14164" y="11625"/>
                    <a:pt x="12897" y="13861"/>
                  </a:cubicBezTo>
                  <a:cubicBezTo>
                    <a:pt x="12362" y="14806"/>
                    <a:pt x="11911" y="15240"/>
                    <a:pt x="11632" y="15437"/>
                  </a:cubicBezTo>
                  <a:cubicBezTo>
                    <a:pt x="11458" y="15560"/>
                    <a:pt x="11269" y="15432"/>
                    <a:pt x="11147" y="15119"/>
                  </a:cubicBezTo>
                  <a:lnTo>
                    <a:pt x="10509" y="13481"/>
                  </a:lnTo>
                  <a:cubicBezTo>
                    <a:pt x="10395" y="13189"/>
                    <a:pt x="10359" y="12779"/>
                    <a:pt x="10414" y="12408"/>
                  </a:cubicBezTo>
                  <a:cubicBezTo>
                    <a:pt x="10576" y="11331"/>
                    <a:pt x="10935" y="8947"/>
                    <a:pt x="11327" y="6483"/>
                  </a:cubicBezTo>
                  <a:cubicBezTo>
                    <a:pt x="11384" y="6124"/>
                    <a:pt x="11562" y="5962"/>
                    <a:pt x="11713" y="6123"/>
                  </a:cubicBezTo>
                  <a:cubicBezTo>
                    <a:pt x="13449" y="7974"/>
                    <a:pt x="15699" y="7346"/>
                    <a:pt x="17730" y="8555"/>
                  </a:cubicBezTo>
                  <a:cubicBezTo>
                    <a:pt x="17870" y="8638"/>
                    <a:pt x="17982" y="8888"/>
                    <a:pt x="18010" y="9213"/>
                  </a:cubicBezTo>
                  <a:cubicBezTo>
                    <a:pt x="18124" y="10539"/>
                    <a:pt x="18454" y="11713"/>
                    <a:pt x="18846" y="12308"/>
                  </a:cubicBezTo>
                  <a:cubicBezTo>
                    <a:pt x="19225" y="12884"/>
                    <a:pt x="19321" y="13076"/>
                    <a:pt x="19541" y="13741"/>
                  </a:cubicBezTo>
                  <a:cubicBezTo>
                    <a:pt x="19607" y="13938"/>
                    <a:pt x="19738" y="13913"/>
                    <a:pt x="19791" y="13698"/>
                  </a:cubicBezTo>
                  <a:cubicBezTo>
                    <a:pt x="19954" y="13037"/>
                    <a:pt x="19884" y="12369"/>
                    <a:pt x="19674" y="11518"/>
                  </a:cubicBezTo>
                  <a:cubicBezTo>
                    <a:pt x="19616" y="11281"/>
                    <a:pt x="19733" y="11017"/>
                    <a:pt x="19835" y="11157"/>
                  </a:cubicBezTo>
                  <a:cubicBezTo>
                    <a:pt x="20263" y="11754"/>
                    <a:pt x="20782" y="12636"/>
                    <a:pt x="20995" y="13005"/>
                  </a:cubicBezTo>
                  <a:cubicBezTo>
                    <a:pt x="21059" y="13116"/>
                    <a:pt x="21144" y="13165"/>
                    <a:pt x="21218" y="13090"/>
                  </a:cubicBezTo>
                  <a:cubicBezTo>
                    <a:pt x="21448" y="12856"/>
                    <a:pt x="21235" y="12423"/>
                    <a:pt x="21413" y="12265"/>
                  </a:cubicBezTo>
                  <a:cubicBezTo>
                    <a:pt x="21526" y="12164"/>
                    <a:pt x="21600" y="11797"/>
                    <a:pt x="21543" y="11336"/>
                  </a:cubicBezTo>
                  <a:cubicBezTo>
                    <a:pt x="21149" y="8169"/>
                    <a:pt x="20315" y="7096"/>
                    <a:pt x="19861" y="6398"/>
                  </a:cubicBezTo>
                  <a:cubicBezTo>
                    <a:pt x="19733" y="6199"/>
                    <a:pt x="19585" y="6080"/>
                    <a:pt x="19430" y="6045"/>
                  </a:cubicBezTo>
                  <a:cubicBezTo>
                    <a:pt x="18971" y="5941"/>
                    <a:pt x="17852" y="5576"/>
                    <a:pt x="16974" y="4391"/>
                  </a:cubicBezTo>
                  <a:cubicBezTo>
                    <a:pt x="14403" y="1460"/>
                    <a:pt x="11722" y="330"/>
                    <a:pt x="10842" y="19"/>
                  </a:cubicBezTo>
                  <a:cubicBezTo>
                    <a:pt x="10794" y="2"/>
                    <a:pt x="10746" y="-4"/>
                    <a:pt x="10699" y="3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4433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43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Ada apa spesial minggu ini?"/>
          <p:cNvSpPr txBox="1"/>
          <p:nvPr/>
        </p:nvSpPr>
        <p:spPr>
          <a:xfrm>
            <a:off x="43654" y="71135"/>
            <a:ext cx="2451117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9600" dirty="0"/>
              <a:t>Ada </a:t>
            </a:r>
            <a:r>
              <a:rPr lang="en-US" sz="9600" dirty="0" err="1"/>
              <a:t>kegiatan</a:t>
            </a:r>
            <a:r>
              <a:rPr lang="en-US" sz="9600" dirty="0"/>
              <a:t> </a:t>
            </a:r>
            <a:r>
              <a:rPr sz="9600" dirty="0" err="1"/>
              <a:t>apa</a:t>
            </a:r>
            <a:r>
              <a:rPr sz="9600" dirty="0"/>
              <a:t> </a:t>
            </a:r>
            <a:r>
              <a:rPr sz="9600" dirty="0" err="1"/>
              <a:t>minggu</a:t>
            </a:r>
            <a:r>
              <a:rPr sz="9600" dirty="0"/>
              <a:t> </a:t>
            </a:r>
            <a:r>
              <a:rPr sz="9600" dirty="0" err="1"/>
              <a:t>ini</a:t>
            </a:r>
            <a:r>
              <a:rPr sz="9600" dirty="0"/>
              <a:t>?</a:t>
            </a:r>
          </a:p>
        </p:txBody>
      </p:sp>
      <p:sp>
        <p:nvSpPr>
          <p:cNvPr id="474" name="TextBox 7"/>
          <p:cNvSpPr txBox="1"/>
          <p:nvPr/>
        </p:nvSpPr>
        <p:spPr>
          <a:xfrm>
            <a:off x="362244" y="1839585"/>
            <a:ext cx="17239736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Anything special this week?</a:t>
            </a:r>
          </a:p>
        </p:txBody>
      </p:sp>
      <p:grpSp>
        <p:nvGrpSpPr>
          <p:cNvPr id="482" name="Group"/>
          <p:cNvGrpSpPr/>
          <p:nvPr/>
        </p:nvGrpSpPr>
        <p:grpSpPr>
          <a:xfrm>
            <a:off x="6195156" y="9475730"/>
            <a:ext cx="17477541" cy="1703710"/>
            <a:chOff x="5832912" y="247126"/>
            <a:chExt cx="17477540" cy="1703709"/>
          </a:xfrm>
        </p:grpSpPr>
        <p:sp>
          <p:nvSpPr>
            <p:cNvPr id="475" name="hari…"/>
            <p:cNvSpPr txBox="1"/>
            <p:nvPr/>
          </p:nvSpPr>
          <p:spPr>
            <a:xfrm>
              <a:off x="5832912" y="370916"/>
              <a:ext cx="2671976" cy="1579919"/>
            </a:xfrm>
            <a:prstGeom prst="rect">
              <a:avLst/>
            </a:prstGeom>
            <a:gradFill flip="none" rotWithShape="1">
              <a:gsLst>
                <a:gs pos="0">
                  <a:srgbClr val="C4FEFF"/>
                </a:gs>
                <a:gs pos="100000">
                  <a:srgbClr val="3EFFC0"/>
                </a:gs>
              </a:gsLst>
              <a:lin ang="642132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hari</a:t>
              </a:r>
              <a:r>
                <a:rPr sz="4800" dirty="0"/>
                <a:t> </a:t>
              </a:r>
            </a:p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Senin</a:t>
              </a:r>
              <a:endParaRPr sz="4800" dirty="0"/>
            </a:p>
          </p:txBody>
        </p:sp>
        <p:sp>
          <p:nvSpPr>
            <p:cNvPr id="476" name="hari Selasa"/>
            <p:cNvSpPr txBox="1"/>
            <p:nvPr/>
          </p:nvSpPr>
          <p:spPr>
            <a:xfrm>
              <a:off x="8295933" y="370916"/>
              <a:ext cx="2671976" cy="1579919"/>
            </a:xfrm>
            <a:prstGeom prst="rect">
              <a:avLst/>
            </a:prstGeom>
            <a:solidFill>
              <a:srgbClr val="C6FAB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Selasa</a:t>
              </a:r>
              <a:endParaRPr sz="4800" dirty="0"/>
            </a:p>
          </p:txBody>
        </p:sp>
        <p:sp>
          <p:nvSpPr>
            <p:cNvPr id="477" name="hari Rabu"/>
            <p:cNvSpPr txBox="1"/>
            <p:nvPr/>
          </p:nvSpPr>
          <p:spPr>
            <a:xfrm>
              <a:off x="10786099" y="247126"/>
              <a:ext cx="2671976" cy="1579919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/>
                <a:t>Rabu</a:t>
              </a:r>
              <a:endParaRPr lang="en-AU" sz="4800" dirty="0"/>
            </a:p>
          </p:txBody>
        </p:sp>
        <p:sp>
          <p:nvSpPr>
            <p:cNvPr id="478" name="hari Kamis"/>
            <p:cNvSpPr txBox="1"/>
            <p:nvPr/>
          </p:nvSpPr>
          <p:spPr>
            <a:xfrm>
              <a:off x="13123863" y="276841"/>
              <a:ext cx="2671977" cy="1579919"/>
            </a:xfrm>
            <a:prstGeom prst="rect">
              <a:avLst/>
            </a:prstGeom>
            <a:solidFill>
              <a:srgbClr val="DDE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Kamis</a:t>
              </a:r>
              <a:endParaRPr sz="4800" dirty="0"/>
            </a:p>
          </p:txBody>
        </p:sp>
        <p:sp>
          <p:nvSpPr>
            <p:cNvPr id="479" name="hari Jumat"/>
            <p:cNvSpPr txBox="1"/>
            <p:nvPr/>
          </p:nvSpPr>
          <p:spPr>
            <a:xfrm>
              <a:off x="15628734" y="320631"/>
              <a:ext cx="2671977" cy="1579919"/>
            </a:xfrm>
            <a:prstGeom prst="rect">
              <a:avLst/>
            </a:prstGeom>
            <a:solidFill>
              <a:srgbClr val="D0FE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Jumat</a:t>
              </a:r>
              <a:endParaRPr sz="4800" dirty="0"/>
            </a:p>
          </p:txBody>
        </p:sp>
        <p:sp>
          <p:nvSpPr>
            <p:cNvPr id="480" name="hari Sabtu"/>
            <p:cNvSpPr txBox="1"/>
            <p:nvPr/>
          </p:nvSpPr>
          <p:spPr>
            <a:xfrm>
              <a:off x="18133605" y="247126"/>
              <a:ext cx="2671976" cy="1579919"/>
            </a:xfrm>
            <a:prstGeom prst="rect">
              <a:avLst/>
            </a:prstGeom>
            <a:solidFill>
              <a:srgbClr val="F6E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Sabtu</a:t>
              </a:r>
              <a:endParaRPr sz="4800" dirty="0"/>
            </a:p>
          </p:txBody>
        </p:sp>
        <p:sp>
          <p:nvSpPr>
            <p:cNvPr id="481" name="hari Minggu"/>
            <p:cNvSpPr txBox="1"/>
            <p:nvPr/>
          </p:nvSpPr>
          <p:spPr>
            <a:xfrm>
              <a:off x="20638476" y="251441"/>
              <a:ext cx="2671976" cy="1579919"/>
            </a:xfrm>
            <a:prstGeom prst="rect">
              <a:avLst/>
            </a:prstGeom>
            <a:solidFill>
              <a:srgbClr val="FFCD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/>
                <a:t>hari Minggu</a:t>
              </a:r>
            </a:p>
          </p:txBody>
        </p:sp>
      </p:grpSp>
      <p:grpSp>
        <p:nvGrpSpPr>
          <p:cNvPr id="490" name="Group"/>
          <p:cNvGrpSpPr/>
          <p:nvPr/>
        </p:nvGrpSpPr>
        <p:grpSpPr>
          <a:xfrm>
            <a:off x="12171777" y="2598469"/>
            <a:ext cx="6179049" cy="5913612"/>
            <a:chOff x="4281455" y="207829"/>
            <a:chExt cx="6179048" cy="5913610"/>
          </a:xfrm>
        </p:grpSpPr>
        <p:grpSp>
          <p:nvGrpSpPr>
            <p:cNvPr id="485" name="Group"/>
            <p:cNvGrpSpPr/>
            <p:nvPr/>
          </p:nvGrpSpPr>
          <p:grpSpPr>
            <a:xfrm>
              <a:off x="4454636" y="1009829"/>
              <a:ext cx="1873317" cy="1853600"/>
              <a:chOff x="4454633" y="-105866"/>
              <a:chExt cx="1873316" cy="1853598"/>
            </a:xfrm>
          </p:grpSpPr>
          <p:sp>
            <p:nvSpPr>
              <p:cNvPr id="483" name="Circle"/>
              <p:cNvSpPr/>
              <p:nvPr/>
            </p:nvSpPr>
            <p:spPr>
              <a:xfrm>
                <a:off x="4505161" y="-105866"/>
                <a:ext cx="1822788" cy="1822788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84" name="Basketball"/>
              <p:cNvSpPr/>
              <p:nvPr/>
            </p:nvSpPr>
            <p:spPr>
              <a:xfrm>
                <a:off x="4454633" y="-75056"/>
                <a:ext cx="1822788" cy="1822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76" y="0"/>
                    </a:moveTo>
                    <a:cubicBezTo>
                      <a:pt x="8238" y="66"/>
                      <a:pt x="6172" y="813"/>
                      <a:pt x="4475" y="2040"/>
                    </a:cubicBezTo>
                    <a:lnTo>
                      <a:pt x="7003" y="5176"/>
                    </a:lnTo>
                    <a:cubicBezTo>
                      <a:pt x="7797" y="6161"/>
                      <a:pt x="8921" y="6785"/>
                      <a:pt x="10155" y="6947"/>
                    </a:cubicBezTo>
                    <a:cubicBezTo>
                      <a:pt x="10325" y="6970"/>
                      <a:pt x="10476" y="6839"/>
                      <a:pt x="10476" y="6667"/>
                    </a:cubicBezTo>
                    <a:lnTo>
                      <a:pt x="10476" y="0"/>
                    </a:lnTo>
                    <a:close/>
                    <a:moveTo>
                      <a:pt x="11124" y="0"/>
                    </a:moveTo>
                    <a:lnTo>
                      <a:pt x="11124" y="6666"/>
                    </a:lnTo>
                    <a:cubicBezTo>
                      <a:pt x="11124" y="6837"/>
                      <a:pt x="11275" y="6970"/>
                      <a:pt x="11445" y="6947"/>
                    </a:cubicBezTo>
                    <a:cubicBezTo>
                      <a:pt x="12678" y="6785"/>
                      <a:pt x="13802" y="6160"/>
                      <a:pt x="14595" y="5176"/>
                    </a:cubicBezTo>
                    <a:lnTo>
                      <a:pt x="17123" y="2038"/>
                    </a:lnTo>
                    <a:cubicBezTo>
                      <a:pt x="15427" y="812"/>
                      <a:pt x="13361" y="66"/>
                      <a:pt x="11124" y="0"/>
                    </a:cubicBezTo>
                    <a:close/>
                    <a:moveTo>
                      <a:pt x="17695" y="2481"/>
                    </a:moveTo>
                    <a:lnTo>
                      <a:pt x="15157" y="5628"/>
                    </a:lnTo>
                    <a:cubicBezTo>
                      <a:pt x="14212" y="6800"/>
                      <a:pt x="12859" y="7531"/>
                      <a:pt x="11381" y="7683"/>
                    </a:cubicBezTo>
                    <a:cubicBezTo>
                      <a:pt x="11235" y="7698"/>
                      <a:pt x="11124" y="7819"/>
                      <a:pt x="11124" y="7965"/>
                    </a:cubicBezTo>
                    <a:lnTo>
                      <a:pt x="11124" y="10192"/>
                    </a:lnTo>
                    <a:cubicBezTo>
                      <a:pt x="11124" y="10349"/>
                      <a:pt x="11251" y="10476"/>
                      <a:pt x="11408" y="10476"/>
                    </a:cubicBezTo>
                    <a:lnTo>
                      <a:pt x="21600" y="10476"/>
                    </a:lnTo>
                    <a:cubicBezTo>
                      <a:pt x="21505" y="7261"/>
                      <a:pt x="20007" y="4398"/>
                      <a:pt x="17695" y="2481"/>
                    </a:cubicBezTo>
                    <a:close/>
                    <a:moveTo>
                      <a:pt x="3903" y="2482"/>
                    </a:moveTo>
                    <a:cubicBezTo>
                      <a:pt x="1593" y="4400"/>
                      <a:pt x="95" y="7261"/>
                      <a:pt x="0" y="10476"/>
                    </a:cubicBezTo>
                    <a:lnTo>
                      <a:pt x="10192" y="10476"/>
                    </a:lnTo>
                    <a:cubicBezTo>
                      <a:pt x="10349" y="10476"/>
                      <a:pt x="10476" y="10349"/>
                      <a:pt x="10476" y="10192"/>
                    </a:cubicBezTo>
                    <a:lnTo>
                      <a:pt x="10476" y="7965"/>
                    </a:lnTo>
                    <a:cubicBezTo>
                      <a:pt x="10476" y="7819"/>
                      <a:pt x="10365" y="7698"/>
                      <a:pt x="10219" y="7683"/>
                    </a:cubicBezTo>
                    <a:cubicBezTo>
                      <a:pt x="8740" y="7531"/>
                      <a:pt x="7387" y="6801"/>
                      <a:pt x="6441" y="5628"/>
                    </a:cubicBezTo>
                    <a:lnTo>
                      <a:pt x="3903" y="2482"/>
                    </a:lnTo>
                    <a:close/>
                    <a:moveTo>
                      <a:pt x="0" y="11124"/>
                    </a:moveTo>
                    <a:cubicBezTo>
                      <a:pt x="95" y="14339"/>
                      <a:pt x="1593" y="17202"/>
                      <a:pt x="3903" y="19119"/>
                    </a:cubicBezTo>
                    <a:lnTo>
                      <a:pt x="6439" y="15972"/>
                    </a:lnTo>
                    <a:cubicBezTo>
                      <a:pt x="7385" y="14799"/>
                      <a:pt x="8740" y="14070"/>
                      <a:pt x="10219" y="13919"/>
                    </a:cubicBezTo>
                    <a:cubicBezTo>
                      <a:pt x="10365" y="13904"/>
                      <a:pt x="10476" y="13783"/>
                      <a:pt x="10476" y="13637"/>
                    </a:cubicBezTo>
                    <a:lnTo>
                      <a:pt x="10476" y="11408"/>
                    </a:lnTo>
                    <a:cubicBezTo>
                      <a:pt x="10476" y="11251"/>
                      <a:pt x="10349" y="11124"/>
                      <a:pt x="10192" y="11124"/>
                    </a:cubicBezTo>
                    <a:lnTo>
                      <a:pt x="0" y="11124"/>
                    </a:lnTo>
                    <a:close/>
                    <a:moveTo>
                      <a:pt x="11408" y="11124"/>
                    </a:moveTo>
                    <a:cubicBezTo>
                      <a:pt x="11251" y="11124"/>
                      <a:pt x="11124" y="11251"/>
                      <a:pt x="11124" y="11408"/>
                    </a:cubicBezTo>
                    <a:lnTo>
                      <a:pt x="11124" y="13637"/>
                    </a:lnTo>
                    <a:cubicBezTo>
                      <a:pt x="11124" y="13783"/>
                      <a:pt x="11235" y="13904"/>
                      <a:pt x="11381" y="13919"/>
                    </a:cubicBezTo>
                    <a:cubicBezTo>
                      <a:pt x="12859" y="14071"/>
                      <a:pt x="14212" y="14800"/>
                      <a:pt x="15157" y="15972"/>
                    </a:cubicBezTo>
                    <a:lnTo>
                      <a:pt x="17695" y="19119"/>
                    </a:lnTo>
                    <a:cubicBezTo>
                      <a:pt x="20007" y="17202"/>
                      <a:pt x="21505" y="14339"/>
                      <a:pt x="21600" y="11124"/>
                    </a:cubicBezTo>
                    <a:lnTo>
                      <a:pt x="11408" y="11124"/>
                    </a:lnTo>
                    <a:close/>
                    <a:moveTo>
                      <a:pt x="10155" y="14653"/>
                    </a:moveTo>
                    <a:cubicBezTo>
                      <a:pt x="8921" y="14815"/>
                      <a:pt x="7797" y="15441"/>
                      <a:pt x="7003" y="16426"/>
                    </a:cubicBezTo>
                    <a:lnTo>
                      <a:pt x="4475" y="19562"/>
                    </a:lnTo>
                    <a:cubicBezTo>
                      <a:pt x="6172" y="20789"/>
                      <a:pt x="8238" y="21534"/>
                      <a:pt x="10476" y="21600"/>
                    </a:cubicBezTo>
                    <a:lnTo>
                      <a:pt x="10476" y="14934"/>
                    </a:lnTo>
                    <a:cubicBezTo>
                      <a:pt x="10476" y="14763"/>
                      <a:pt x="10325" y="14630"/>
                      <a:pt x="10155" y="14653"/>
                    </a:cubicBezTo>
                    <a:close/>
                    <a:moveTo>
                      <a:pt x="11445" y="14653"/>
                    </a:moveTo>
                    <a:cubicBezTo>
                      <a:pt x="11275" y="14630"/>
                      <a:pt x="11124" y="14763"/>
                      <a:pt x="11124" y="14934"/>
                    </a:cubicBezTo>
                    <a:lnTo>
                      <a:pt x="11124" y="21600"/>
                    </a:lnTo>
                    <a:cubicBezTo>
                      <a:pt x="13361" y="21534"/>
                      <a:pt x="15427" y="20788"/>
                      <a:pt x="17123" y="19562"/>
                    </a:cubicBezTo>
                    <a:lnTo>
                      <a:pt x="14595" y="16426"/>
                    </a:lnTo>
                    <a:cubicBezTo>
                      <a:pt x="13802" y="15442"/>
                      <a:pt x="12678" y="14815"/>
                      <a:pt x="11445" y="14653"/>
                    </a:cubicBezTo>
                    <a:close/>
                  </a:path>
                </a:pathLst>
              </a:custGeom>
              <a:solidFill>
                <a:srgbClr val="FF76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486" name="… menang pertandingan"/>
            <p:cNvSpPr/>
            <p:nvPr/>
          </p:nvSpPr>
          <p:spPr>
            <a:xfrm>
              <a:off x="4281455" y="3147130"/>
              <a:ext cx="6033701" cy="12700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5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pertandingan</a:t>
              </a:r>
              <a:endParaRPr dirty="0"/>
            </a:p>
          </p:txBody>
        </p:sp>
        <p:sp>
          <p:nvSpPr>
            <p:cNvPr id="487" name="Football"/>
            <p:cNvSpPr/>
            <p:nvPr/>
          </p:nvSpPr>
          <p:spPr>
            <a:xfrm>
              <a:off x="6327953" y="1756481"/>
              <a:ext cx="2083095" cy="123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extrusionOk="0">
                  <a:moveTo>
                    <a:pt x="10661" y="0"/>
                  </a:moveTo>
                  <a:cubicBezTo>
                    <a:pt x="8505" y="0"/>
                    <a:pt x="6474" y="893"/>
                    <a:pt x="4700" y="2466"/>
                  </a:cubicBezTo>
                  <a:lnTo>
                    <a:pt x="4700" y="19134"/>
                  </a:lnTo>
                  <a:cubicBezTo>
                    <a:pt x="6474" y="20707"/>
                    <a:pt x="8505" y="21600"/>
                    <a:pt x="10661" y="21600"/>
                  </a:cubicBezTo>
                  <a:cubicBezTo>
                    <a:pt x="12817" y="21600"/>
                    <a:pt x="14846" y="20707"/>
                    <a:pt x="16621" y="19134"/>
                  </a:cubicBezTo>
                  <a:lnTo>
                    <a:pt x="16621" y="2466"/>
                  </a:lnTo>
                  <a:cubicBezTo>
                    <a:pt x="14846" y="893"/>
                    <a:pt x="12817" y="0"/>
                    <a:pt x="10661" y="0"/>
                  </a:cubicBezTo>
                  <a:close/>
                  <a:moveTo>
                    <a:pt x="10051" y="2670"/>
                  </a:moveTo>
                  <a:cubicBezTo>
                    <a:pt x="10116" y="2667"/>
                    <a:pt x="10170" y="2735"/>
                    <a:pt x="10170" y="2824"/>
                  </a:cubicBezTo>
                  <a:cubicBezTo>
                    <a:pt x="10170" y="3164"/>
                    <a:pt x="10170" y="3506"/>
                    <a:pt x="10170" y="3846"/>
                  </a:cubicBezTo>
                  <a:cubicBezTo>
                    <a:pt x="10170" y="3935"/>
                    <a:pt x="10221" y="4004"/>
                    <a:pt x="10286" y="4002"/>
                  </a:cubicBezTo>
                  <a:cubicBezTo>
                    <a:pt x="10536" y="3995"/>
                    <a:pt x="10786" y="3995"/>
                    <a:pt x="11036" y="4002"/>
                  </a:cubicBezTo>
                  <a:cubicBezTo>
                    <a:pt x="11100" y="4004"/>
                    <a:pt x="11152" y="3935"/>
                    <a:pt x="11152" y="3846"/>
                  </a:cubicBezTo>
                  <a:cubicBezTo>
                    <a:pt x="11152" y="3506"/>
                    <a:pt x="11152" y="3164"/>
                    <a:pt x="11152" y="2824"/>
                  </a:cubicBezTo>
                  <a:cubicBezTo>
                    <a:pt x="11152" y="2735"/>
                    <a:pt x="11204" y="2667"/>
                    <a:pt x="11269" y="2670"/>
                  </a:cubicBezTo>
                  <a:cubicBezTo>
                    <a:pt x="11403" y="2677"/>
                    <a:pt x="11538" y="2684"/>
                    <a:pt x="11672" y="2696"/>
                  </a:cubicBezTo>
                  <a:cubicBezTo>
                    <a:pt x="11737" y="2701"/>
                    <a:pt x="11790" y="2781"/>
                    <a:pt x="11790" y="2869"/>
                  </a:cubicBezTo>
                  <a:cubicBezTo>
                    <a:pt x="11790" y="3209"/>
                    <a:pt x="11790" y="3548"/>
                    <a:pt x="11790" y="3889"/>
                  </a:cubicBezTo>
                  <a:cubicBezTo>
                    <a:pt x="11790" y="3977"/>
                    <a:pt x="11842" y="4055"/>
                    <a:pt x="11907" y="4062"/>
                  </a:cubicBezTo>
                  <a:cubicBezTo>
                    <a:pt x="12156" y="4089"/>
                    <a:pt x="12406" y="4122"/>
                    <a:pt x="12655" y="4164"/>
                  </a:cubicBezTo>
                  <a:cubicBezTo>
                    <a:pt x="12719" y="4175"/>
                    <a:pt x="12771" y="4114"/>
                    <a:pt x="12771" y="4025"/>
                  </a:cubicBezTo>
                  <a:cubicBezTo>
                    <a:pt x="12771" y="3685"/>
                    <a:pt x="12771" y="3343"/>
                    <a:pt x="12771" y="3003"/>
                  </a:cubicBezTo>
                  <a:cubicBezTo>
                    <a:pt x="12771" y="2914"/>
                    <a:pt x="12823" y="2854"/>
                    <a:pt x="12888" y="2866"/>
                  </a:cubicBezTo>
                  <a:cubicBezTo>
                    <a:pt x="13022" y="2892"/>
                    <a:pt x="13156" y="2918"/>
                    <a:pt x="13289" y="2949"/>
                  </a:cubicBezTo>
                  <a:cubicBezTo>
                    <a:pt x="13354" y="2963"/>
                    <a:pt x="13406" y="3048"/>
                    <a:pt x="13406" y="3136"/>
                  </a:cubicBezTo>
                  <a:cubicBezTo>
                    <a:pt x="13406" y="3476"/>
                    <a:pt x="13406" y="3815"/>
                    <a:pt x="13406" y="4156"/>
                  </a:cubicBezTo>
                  <a:cubicBezTo>
                    <a:pt x="13406" y="4244"/>
                    <a:pt x="13458" y="4328"/>
                    <a:pt x="13523" y="4343"/>
                  </a:cubicBezTo>
                  <a:cubicBezTo>
                    <a:pt x="13770" y="4404"/>
                    <a:pt x="14017" y="4474"/>
                    <a:pt x="14264" y="4551"/>
                  </a:cubicBezTo>
                  <a:cubicBezTo>
                    <a:pt x="14328" y="4571"/>
                    <a:pt x="14379" y="4514"/>
                    <a:pt x="14379" y="4426"/>
                  </a:cubicBezTo>
                  <a:cubicBezTo>
                    <a:pt x="14379" y="4085"/>
                    <a:pt x="14379" y="3746"/>
                    <a:pt x="14379" y="3406"/>
                  </a:cubicBezTo>
                  <a:cubicBezTo>
                    <a:pt x="14379" y="3317"/>
                    <a:pt x="14431" y="3262"/>
                    <a:pt x="14495" y="3284"/>
                  </a:cubicBezTo>
                  <a:cubicBezTo>
                    <a:pt x="14628" y="3328"/>
                    <a:pt x="14760" y="3374"/>
                    <a:pt x="14892" y="3423"/>
                  </a:cubicBezTo>
                  <a:cubicBezTo>
                    <a:pt x="14955" y="3446"/>
                    <a:pt x="15007" y="3536"/>
                    <a:pt x="15007" y="3625"/>
                  </a:cubicBezTo>
                  <a:cubicBezTo>
                    <a:pt x="15007" y="3965"/>
                    <a:pt x="15007" y="4307"/>
                    <a:pt x="15007" y="4647"/>
                  </a:cubicBezTo>
                  <a:cubicBezTo>
                    <a:pt x="15007" y="4736"/>
                    <a:pt x="15060" y="4827"/>
                    <a:pt x="15123" y="4852"/>
                  </a:cubicBezTo>
                  <a:cubicBezTo>
                    <a:pt x="15263" y="4906"/>
                    <a:pt x="15403" y="4963"/>
                    <a:pt x="15543" y="5022"/>
                  </a:cubicBezTo>
                  <a:cubicBezTo>
                    <a:pt x="15606" y="5049"/>
                    <a:pt x="15656" y="5144"/>
                    <a:pt x="15656" y="5232"/>
                  </a:cubicBezTo>
                  <a:cubicBezTo>
                    <a:pt x="15656" y="5416"/>
                    <a:pt x="15656" y="5597"/>
                    <a:pt x="15656" y="5781"/>
                  </a:cubicBezTo>
                  <a:cubicBezTo>
                    <a:pt x="15656" y="5869"/>
                    <a:pt x="15606" y="5918"/>
                    <a:pt x="15543" y="5891"/>
                  </a:cubicBezTo>
                  <a:cubicBezTo>
                    <a:pt x="15403" y="5832"/>
                    <a:pt x="15263" y="5775"/>
                    <a:pt x="15123" y="5721"/>
                  </a:cubicBezTo>
                  <a:cubicBezTo>
                    <a:pt x="15060" y="5696"/>
                    <a:pt x="15007" y="5749"/>
                    <a:pt x="15007" y="5837"/>
                  </a:cubicBezTo>
                  <a:cubicBezTo>
                    <a:pt x="15007" y="6178"/>
                    <a:pt x="15007" y="6517"/>
                    <a:pt x="15007" y="6857"/>
                  </a:cubicBezTo>
                  <a:cubicBezTo>
                    <a:pt x="15007" y="6946"/>
                    <a:pt x="14955" y="7000"/>
                    <a:pt x="14892" y="6977"/>
                  </a:cubicBezTo>
                  <a:cubicBezTo>
                    <a:pt x="14760" y="6928"/>
                    <a:pt x="14628" y="6881"/>
                    <a:pt x="14495" y="6837"/>
                  </a:cubicBezTo>
                  <a:cubicBezTo>
                    <a:pt x="14431" y="6816"/>
                    <a:pt x="14379" y="6727"/>
                    <a:pt x="14379" y="6639"/>
                  </a:cubicBezTo>
                  <a:cubicBezTo>
                    <a:pt x="14379" y="6298"/>
                    <a:pt x="14379" y="5959"/>
                    <a:pt x="14379" y="5619"/>
                  </a:cubicBezTo>
                  <a:cubicBezTo>
                    <a:pt x="14379" y="5530"/>
                    <a:pt x="14328" y="5440"/>
                    <a:pt x="14264" y="5420"/>
                  </a:cubicBezTo>
                  <a:cubicBezTo>
                    <a:pt x="14017" y="5343"/>
                    <a:pt x="13770" y="5276"/>
                    <a:pt x="13523" y="5215"/>
                  </a:cubicBezTo>
                  <a:cubicBezTo>
                    <a:pt x="13458" y="5200"/>
                    <a:pt x="13406" y="5258"/>
                    <a:pt x="13406" y="5346"/>
                  </a:cubicBezTo>
                  <a:cubicBezTo>
                    <a:pt x="13406" y="5686"/>
                    <a:pt x="13406" y="6028"/>
                    <a:pt x="13406" y="6369"/>
                  </a:cubicBezTo>
                  <a:cubicBezTo>
                    <a:pt x="13406" y="6457"/>
                    <a:pt x="13354" y="6517"/>
                    <a:pt x="13289" y="6502"/>
                  </a:cubicBezTo>
                  <a:cubicBezTo>
                    <a:pt x="13156" y="6472"/>
                    <a:pt x="13022" y="6442"/>
                    <a:pt x="12888" y="6417"/>
                  </a:cubicBezTo>
                  <a:cubicBezTo>
                    <a:pt x="12823" y="6405"/>
                    <a:pt x="12771" y="6324"/>
                    <a:pt x="12771" y="6235"/>
                  </a:cubicBezTo>
                  <a:cubicBezTo>
                    <a:pt x="12771" y="5895"/>
                    <a:pt x="12771" y="5556"/>
                    <a:pt x="12771" y="5215"/>
                  </a:cubicBezTo>
                  <a:cubicBezTo>
                    <a:pt x="12771" y="5127"/>
                    <a:pt x="12719" y="5045"/>
                    <a:pt x="12655" y="5034"/>
                  </a:cubicBezTo>
                  <a:cubicBezTo>
                    <a:pt x="12406" y="4991"/>
                    <a:pt x="12156" y="4958"/>
                    <a:pt x="11907" y="4931"/>
                  </a:cubicBezTo>
                  <a:cubicBezTo>
                    <a:pt x="11842" y="4924"/>
                    <a:pt x="11790" y="4991"/>
                    <a:pt x="11790" y="5079"/>
                  </a:cubicBezTo>
                  <a:cubicBezTo>
                    <a:pt x="11790" y="5419"/>
                    <a:pt x="11790" y="5761"/>
                    <a:pt x="11790" y="6102"/>
                  </a:cubicBezTo>
                  <a:cubicBezTo>
                    <a:pt x="11790" y="6190"/>
                    <a:pt x="11737" y="6255"/>
                    <a:pt x="11672" y="6249"/>
                  </a:cubicBezTo>
                  <a:cubicBezTo>
                    <a:pt x="11538" y="6238"/>
                    <a:pt x="11403" y="6231"/>
                    <a:pt x="11269" y="6224"/>
                  </a:cubicBezTo>
                  <a:cubicBezTo>
                    <a:pt x="11204" y="6220"/>
                    <a:pt x="11153" y="6145"/>
                    <a:pt x="11152" y="6056"/>
                  </a:cubicBezTo>
                  <a:cubicBezTo>
                    <a:pt x="11152" y="5716"/>
                    <a:pt x="11152" y="5377"/>
                    <a:pt x="11152" y="5036"/>
                  </a:cubicBezTo>
                  <a:cubicBezTo>
                    <a:pt x="11152" y="4948"/>
                    <a:pt x="11101" y="4874"/>
                    <a:pt x="11036" y="4872"/>
                  </a:cubicBezTo>
                  <a:cubicBezTo>
                    <a:pt x="10786" y="4864"/>
                    <a:pt x="10536" y="4864"/>
                    <a:pt x="10286" y="4872"/>
                  </a:cubicBezTo>
                  <a:cubicBezTo>
                    <a:pt x="10221" y="4874"/>
                    <a:pt x="10170" y="4948"/>
                    <a:pt x="10170" y="5036"/>
                  </a:cubicBezTo>
                  <a:cubicBezTo>
                    <a:pt x="10170" y="5377"/>
                    <a:pt x="10170" y="5716"/>
                    <a:pt x="10170" y="6056"/>
                  </a:cubicBezTo>
                  <a:cubicBezTo>
                    <a:pt x="10170" y="6145"/>
                    <a:pt x="10116" y="6220"/>
                    <a:pt x="10051" y="6224"/>
                  </a:cubicBezTo>
                  <a:cubicBezTo>
                    <a:pt x="9917" y="6231"/>
                    <a:pt x="9783" y="6238"/>
                    <a:pt x="9648" y="6249"/>
                  </a:cubicBezTo>
                  <a:cubicBezTo>
                    <a:pt x="9583" y="6255"/>
                    <a:pt x="9532" y="6190"/>
                    <a:pt x="9532" y="6102"/>
                  </a:cubicBezTo>
                  <a:cubicBezTo>
                    <a:pt x="9532" y="5761"/>
                    <a:pt x="9532" y="5419"/>
                    <a:pt x="9532" y="5079"/>
                  </a:cubicBezTo>
                  <a:cubicBezTo>
                    <a:pt x="9532" y="4991"/>
                    <a:pt x="9478" y="4924"/>
                    <a:pt x="9413" y="4931"/>
                  </a:cubicBezTo>
                  <a:cubicBezTo>
                    <a:pt x="9164" y="4958"/>
                    <a:pt x="8916" y="4991"/>
                    <a:pt x="8667" y="5034"/>
                  </a:cubicBezTo>
                  <a:cubicBezTo>
                    <a:pt x="8603" y="5045"/>
                    <a:pt x="8551" y="5127"/>
                    <a:pt x="8551" y="5215"/>
                  </a:cubicBezTo>
                  <a:cubicBezTo>
                    <a:pt x="8551" y="5556"/>
                    <a:pt x="8551" y="5895"/>
                    <a:pt x="8551" y="6235"/>
                  </a:cubicBezTo>
                  <a:cubicBezTo>
                    <a:pt x="8551" y="6324"/>
                    <a:pt x="8499" y="6405"/>
                    <a:pt x="8434" y="6417"/>
                  </a:cubicBezTo>
                  <a:cubicBezTo>
                    <a:pt x="8300" y="6442"/>
                    <a:pt x="8166" y="6472"/>
                    <a:pt x="8033" y="6502"/>
                  </a:cubicBezTo>
                  <a:cubicBezTo>
                    <a:pt x="7968" y="6517"/>
                    <a:pt x="7916" y="6457"/>
                    <a:pt x="7916" y="6369"/>
                  </a:cubicBezTo>
                  <a:cubicBezTo>
                    <a:pt x="7916" y="6028"/>
                    <a:pt x="7916" y="5686"/>
                    <a:pt x="7916" y="5346"/>
                  </a:cubicBezTo>
                  <a:cubicBezTo>
                    <a:pt x="7916" y="5258"/>
                    <a:pt x="7864" y="5200"/>
                    <a:pt x="7799" y="5215"/>
                  </a:cubicBezTo>
                  <a:cubicBezTo>
                    <a:pt x="7552" y="5276"/>
                    <a:pt x="7305" y="5343"/>
                    <a:pt x="7058" y="5420"/>
                  </a:cubicBezTo>
                  <a:cubicBezTo>
                    <a:pt x="6994" y="5440"/>
                    <a:pt x="6942" y="5530"/>
                    <a:pt x="6942" y="5619"/>
                  </a:cubicBezTo>
                  <a:cubicBezTo>
                    <a:pt x="6942" y="5959"/>
                    <a:pt x="6942" y="6298"/>
                    <a:pt x="6942" y="6639"/>
                  </a:cubicBezTo>
                  <a:cubicBezTo>
                    <a:pt x="6941" y="6727"/>
                    <a:pt x="6891" y="6816"/>
                    <a:pt x="6827" y="6837"/>
                  </a:cubicBezTo>
                  <a:cubicBezTo>
                    <a:pt x="6694" y="6881"/>
                    <a:pt x="6561" y="6928"/>
                    <a:pt x="6429" y="6977"/>
                  </a:cubicBezTo>
                  <a:cubicBezTo>
                    <a:pt x="6365" y="7000"/>
                    <a:pt x="6314" y="6946"/>
                    <a:pt x="6314" y="6857"/>
                  </a:cubicBezTo>
                  <a:cubicBezTo>
                    <a:pt x="6314" y="6517"/>
                    <a:pt x="6314" y="6178"/>
                    <a:pt x="6314" y="5837"/>
                  </a:cubicBezTo>
                  <a:cubicBezTo>
                    <a:pt x="6314" y="5749"/>
                    <a:pt x="6262" y="5696"/>
                    <a:pt x="6199" y="5721"/>
                  </a:cubicBezTo>
                  <a:cubicBezTo>
                    <a:pt x="6059" y="5775"/>
                    <a:pt x="5919" y="5832"/>
                    <a:pt x="5779" y="5891"/>
                  </a:cubicBezTo>
                  <a:cubicBezTo>
                    <a:pt x="5716" y="5919"/>
                    <a:pt x="5664" y="5869"/>
                    <a:pt x="5664" y="5781"/>
                  </a:cubicBezTo>
                  <a:cubicBezTo>
                    <a:pt x="5664" y="5597"/>
                    <a:pt x="5664" y="5416"/>
                    <a:pt x="5664" y="5232"/>
                  </a:cubicBezTo>
                  <a:cubicBezTo>
                    <a:pt x="5664" y="5144"/>
                    <a:pt x="5716" y="5049"/>
                    <a:pt x="5779" y="5022"/>
                  </a:cubicBezTo>
                  <a:cubicBezTo>
                    <a:pt x="5919" y="4963"/>
                    <a:pt x="6059" y="4906"/>
                    <a:pt x="6199" y="4852"/>
                  </a:cubicBezTo>
                  <a:cubicBezTo>
                    <a:pt x="6262" y="4827"/>
                    <a:pt x="6314" y="4736"/>
                    <a:pt x="6314" y="4647"/>
                  </a:cubicBezTo>
                  <a:cubicBezTo>
                    <a:pt x="6314" y="4307"/>
                    <a:pt x="6314" y="3965"/>
                    <a:pt x="6314" y="3625"/>
                  </a:cubicBezTo>
                  <a:cubicBezTo>
                    <a:pt x="6314" y="3536"/>
                    <a:pt x="6365" y="3446"/>
                    <a:pt x="6429" y="3423"/>
                  </a:cubicBezTo>
                  <a:cubicBezTo>
                    <a:pt x="6561" y="3374"/>
                    <a:pt x="6694" y="3328"/>
                    <a:pt x="6827" y="3284"/>
                  </a:cubicBezTo>
                  <a:cubicBezTo>
                    <a:pt x="6891" y="3263"/>
                    <a:pt x="6942" y="3317"/>
                    <a:pt x="6942" y="3406"/>
                  </a:cubicBezTo>
                  <a:cubicBezTo>
                    <a:pt x="6942" y="3746"/>
                    <a:pt x="6942" y="4088"/>
                    <a:pt x="6942" y="4429"/>
                  </a:cubicBezTo>
                  <a:cubicBezTo>
                    <a:pt x="6942" y="4517"/>
                    <a:pt x="6994" y="4571"/>
                    <a:pt x="7058" y="4551"/>
                  </a:cubicBezTo>
                  <a:cubicBezTo>
                    <a:pt x="7305" y="4474"/>
                    <a:pt x="7552" y="4404"/>
                    <a:pt x="7799" y="4343"/>
                  </a:cubicBezTo>
                  <a:cubicBezTo>
                    <a:pt x="7864" y="4327"/>
                    <a:pt x="7916" y="4244"/>
                    <a:pt x="7916" y="4156"/>
                  </a:cubicBezTo>
                  <a:cubicBezTo>
                    <a:pt x="7916" y="3815"/>
                    <a:pt x="7916" y="3476"/>
                    <a:pt x="7916" y="3136"/>
                  </a:cubicBezTo>
                  <a:cubicBezTo>
                    <a:pt x="7916" y="3048"/>
                    <a:pt x="7968" y="2963"/>
                    <a:pt x="8033" y="2949"/>
                  </a:cubicBezTo>
                  <a:cubicBezTo>
                    <a:pt x="8166" y="2918"/>
                    <a:pt x="8300" y="2892"/>
                    <a:pt x="8434" y="2866"/>
                  </a:cubicBezTo>
                  <a:cubicBezTo>
                    <a:pt x="8499" y="2854"/>
                    <a:pt x="8551" y="2914"/>
                    <a:pt x="8551" y="3003"/>
                  </a:cubicBezTo>
                  <a:cubicBezTo>
                    <a:pt x="8551" y="3343"/>
                    <a:pt x="8551" y="3685"/>
                    <a:pt x="8551" y="4025"/>
                  </a:cubicBezTo>
                  <a:cubicBezTo>
                    <a:pt x="8551" y="4114"/>
                    <a:pt x="8603" y="4175"/>
                    <a:pt x="8667" y="4164"/>
                  </a:cubicBezTo>
                  <a:cubicBezTo>
                    <a:pt x="8916" y="4122"/>
                    <a:pt x="9164" y="4089"/>
                    <a:pt x="9413" y="4062"/>
                  </a:cubicBezTo>
                  <a:cubicBezTo>
                    <a:pt x="9478" y="4055"/>
                    <a:pt x="9532" y="3977"/>
                    <a:pt x="9532" y="3889"/>
                  </a:cubicBezTo>
                  <a:cubicBezTo>
                    <a:pt x="9532" y="3548"/>
                    <a:pt x="9532" y="3209"/>
                    <a:pt x="9532" y="2869"/>
                  </a:cubicBezTo>
                  <a:cubicBezTo>
                    <a:pt x="9532" y="2781"/>
                    <a:pt x="9584" y="2701"/>
                    <a:pt x="9648" y="2696"/>
                  </a:cubicBezTo>
                  <a:cubicBezTo>
                    <a:pt x="9783" y="2684"/>
                    <a:pt x="9917" y="2677"/>
                    <a:pt x="10051" y="2670"/>
                  </a:cubicBezTo>
                  <a:close/>
                  <a:moveTo>
                    <a:pt x="2696" y="4673"/>
                  </a:moveTo>
                  <a:cubicBezTo>
                    <a:pt x="1835" y="5831"/>
                    <a:pt x="1069" y="7172"/>
                    <a:pt x="419" y="8661"/>
                  </a:cubicBezTo>
                  <a:cubicBezTo>
                    <a:pt x="-139" y="9940"/>
                    <a:pt x="-139" y="11660"/>
                    <a:pt x="419" y="12939"/>
                  </a:cubicBezTo>
                  <a:cubicBezTo>
                    <a:pt x="1069" y="14428"/>
                    <a:pt x="1835" y="15769"/>
                    <a:pt x="2696" y="16927"/>
                  </a:cubicBezTo>
                  <a:lnTo>
                    <a:pt x="2696" y="4673"/>
                  </a:lnTo>
                  <a:close/>
                  <a:moveTo>
                    <a:pt x="18626" y="4673"/>
                  </a:moveTo>
                  <a:lnTo>
                    <a:pt x="18626" y="16927"/>
                  </a:lnTo>
                  <a:cubicBezTo>
                    <a:pt x="19487" y="15769"/>
                    <a:pt x="20253" y="14428"/>
                    <a:pt x="20903" y="12939"/>
                  </a:cubicBezTo>
                  <a:cubicBezTo>
                    <a:pt x="21461" y="11660"/>
                    <a:pt x="21461" y="9940"/>
                    <a:pt x="20903" y="8661"/>
                  </a:cubicBezTo>
                  <a:cubicBezTo>
                    <a:pt x="20253" y="7172"/>
                    <a:pt x="19487" y="5831"/>
                    <a:pt x="18626" y="4673"/>
                  </a:cubicBezTo>
                  <a:close/>
                </a:path>
              </a:pathLst>
            </a:custGeom>
            <a:solidFill>
              <a:srgbClr val="9435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488" name="Cricket"/>
            <p:cNvSpPr/>
            <p:nvPr/>
          </p:nvSpPr>
          <p:spPr>
            <a:xfrm rot="4800000">
              <a:off x="7094580" y="207574"/>
              <a:ext cx="3365668" cy="336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63" extrusionOk="0">
                  <a:moveTo>
                    <a:pt x="20416" y="1"/>
                  </a:moveTo>
                  <a:cubicBezTo>
                    <a:pt x="20353" y="6"/>
                    <a:pt x="20294" y="30"/>
                    <a:pt x="20247" y="75"/>
                  </a:cubicBezTo>
                  <a:cubicBezTo>
                    <a:pt x="20014" y="300"/>
                    <a:pt x="19726" y="584"/>
                    <a:pt x="19652" y="659"/>
                  </a:cubicBezTo>
                  <a:cubicBezTo>
                    <a:pt x="19578" y="734"/>
                    <a:pt x="19604" y="903"/>
                    <a:pt x="19549" y="959"/>
                  </a:cubicBezTo>
                  <a:cubicBezTo>
                    <a:pt x="19493" y="1015"/>
                    <a:pt x="14585" y="5843"/>
                    <a:pt x="13749" y="6686"/>
                  </a:cubicBezTo>
                  <a:cubicBezTo>
                    <a:pt x="12913" y="7530"/>
                    <a:pt x="12131" y="6668"/>
                    <a:pt x="12131" y="6668"/>
                  </a:cubicBezTo>
                  <a:lnTo>
                    <a:pt x="0" y="19278"/>
                  </a:lnTo>
                  <a:cubicBezTo>
                    <a:pt x="169" y="19733"/>
                    <a:pt x="477" y="20216"/>
                    <a:pt x="906" y="20649"/>
                  </a:cubicBezTo>
                  <a:cubicBezTo>
                    <a:pt x="1335" y="21082"/>
                    <a:pt x="1814" y="21393"/>
                    <a:pt x="2265" y="21563"/>
                  </a:cubicBezTo>
                  <a:lnTo>
                    <a:pt x="14762" y="9321"/>
                  </a:lnTo>
                  <a:cubicBezTo>
                    <a:pt x="14762" y="9321"/>
                    <a:pt x="13907" y="8533"/>
                    <a:pt x="14743" y="7690"/>
                  </a:cubicBezTo>
                  <a:cubicBezTo>
                    <a:pt x="15579" y="6846"/>
                    <a:pt x="20364" y="1894"/>
                    <a:pt x="20419" y="1838"/>
                  </a:cubicBezTo>
                  <a:cubicBezTo>
                    <a:pt x="20475" y="1781"/>
                    <a:pt x="20643" y="1808"/>
                    <a:pt x="20717" y="1733"/>
                  </a:cubicBezTo>
                  <a:cubicBezTo>
                    <a:pt x="20791" y="1658"/>
                    <a:pt x="21080" y="1360"/>
                    <a:pt x="21295" y="1131"/>
                  </a:cubicBezTo>
                  <a:cubicBezTo>
                    <a:pt x="21600" y="806"/>
                    <a:pt x="20859" y="-37"/>
                    <a:pt x="20416" y="1"/>
                  </a:cubicBezTo>
                  <a:close/>
                  <a:moveTo>
                    <a:pt x="5952" y="6336"/>
                  </a:moveTo>
                  <a:cubicBezTo>
                    <a:pt x="5076" y="6336"/>
                    <a:pt x="4359" y="7024"/>
                    <a:pt x="4304" y="7894"/>
                  </a:cubicBezTo>
                  <a:lnTo>
                    <a:pt x="7600" y="7894"/>
                  </a:lnTo>
                  <a:cubicBezTo>
                    <a:pt x="7545" y="7024"/>
                    <a:pt x="6828" y="6336"/>
                    <a:pt x="5952" y="6336"/>
                  </a:cubicBezTo>
                  <a:close/>
                  <a:moveTo>
                    <a:pt x="4558" y="7331"/>
                  </a:moveTo>
                  <a:cubicBezTo>
                    <a:pt x="4578" y="7325"/>
                    <a:pt x="4599" y="7326"/>
                    <a:pt x="4618" y="7337"/>
                  </a:cubicBezTo>
                  <a:lnTo>
                    <a:pt x="4890" y="7492"/>
                  </a:lnTo>
                  <a:cubicBezTo>
                    <a:pt x="4929" y="7515"/>
                    <a:pt x="4942" y="7565"/>
                    <a:pt x="4921" y="7604"/>
                  </a:cubicBezTo>
                  <a:cubicBezTo>
                    <a:pt x="4906" y="7630"/>
                    <a:pt x="4878" y="7644"/>
                    <a:pt x="4850" y="7644"/>
                  </a:cubicBezTo>
                  <a:cubicBezTo>
                    <a:pt x="4837" y="7644"/>
                    <a:pt x="4824" y="7641"/>
                    <a:pt x="4812" y="7634"/>
                  </a:cubicBezTo>
                  <a:lnTo>
                    <a:pt x="4539" y="7479"/>
                  </a:lnTo>
                  <a:cubicBezTo>
                    <a:pt x="4501" y="7457"/>
                    <a:pt x="4488" y="7408"/>
                    <a:pt x="4509" y="7369"/>
                  </a:cubicBezTo>
                  <a:cubicBezTo>
                    <a:pt x="4520" y="7350"/>
                    <a:pt x="4538" y="7336"/>
                    <a:pt x="4558" y="7331"/>
                  </a:cubicBezTo>
                  <a:close/>
                  <a:moveTo>
                    <a:pt x="4971" y="7331"/>
                  </a:moveTo>
                  <a:cubicBezTo>
                    <a:pt x="4991" y="7325"/>
                    <a:pt x="5012" y="7326"/>
                    <a:pt x="5031" y="7337"/>
                  </a:cubicBezTo>
                  <a:lnTo>
                    <a:pt x="5303" y="7492"/>
                  </a:lnTo>
                  <a:cubicBezTo>
                    <a:pt x="5342" y="7515"/>
                    <a:pt x="5355" y="7565"/>
                    <a:pt x="5333" y="7604"/>
                  </a:cubicBezTo>
                  <a:cubicBezTo>
                    <a:pt x="5319" y="7630"/>
                    <a:pt x="5291" y="7644"/>
                    <a:pt x="5263" y="7644"/>
                  </a:cubicBezTo>
                  <a:cubicBezTo>
                    <a:pt x="5250" y="7644"/>
                    <a:pt x="5236" y="7641"/>
                    <a:pt x="5223" y="7634"/>
                  </a:cubicBezTo>
                  <a:lnTo>
                    <a:pt x="4952" y="7479"/>
                  </a:lnTo>
                  <a:cubicBezTo>
                    <a:pt x="4914" y="7457"/>
                    <a:pt x="4899" y="7408"/>
                    <a:pt x="4921" y="7369"/>
                  </a:cubicBezTo>
                  <a:cubicBezTo>
                    <a:pt x="4931" y="7350"/>
                    <a:pt x="4951" y="7336"/>
                    <a:pt x="4971" y="7331"/>
                  </a:cubicBezTo>
                  <a:close/>
                  <a:moveTo>
                    <a:pt x="5382" y="7331"/>
                  </a:moveTo>
                  <a:cubicBezTo>
                    <a:pt x="5402" y="7325"/>
                    <a:pt x="5424" y="7326"/>
                    <a:pt x="5444" y="7337"/>
                  </a:cubicBezTo>
                  <a:lnTo>
                    <a:pt x="5716" y="7492"/>
                  </a:lnTo>
                  <a:cubicBezTo>
                    <a:pt x="5755" y="7515"/>
                    <a:pt x="5768" y="7565"/>
                    <a:pt x="5746" y="7604"/>
                  </a:cubicBezTo>
                  <a:cubicBezTo>
                    <a:pt x="5731" y="7630"/>
                    <a:pt x="5704" y="7644"/>
                    <a:pt x="5676" y="7644"/>
                  </a:cubicBezTo>
                  <a:cubicBezTo>
                    <a:pt x="5663" y="7644"/>
                    <a:pt x="5648" y="7641"/>
                    <a:pt x="5636" y="7634"/>
                  </a:cubicBezTo>
                  <a:lnTo>
                    <a:pt x="5365" y="7479"/>
                  </a:lnTo>
                  <a:cubicBezTo>
                    <a:pt x="5326" y="7457"/>
                    <a:pt x="5312" y="7408"/>
                    <a:pt x="5333" y="7369"/>
                  </a:cubicBezTo>
                  <a:cubicBezTo>
                    <a:pt x="5344" y="7350"/>
                    <a:pt x="5362" y="7336"/>
                    <a:pt x="5382" y="7331"/>
                  </a:cubicBezTo>
                  <a:close/>
                  <a:moveTo>
                    <a:pt x="5795" y="7331"/>
                  </a:moveTo>
                  <a:cubicBezTo>
                    <a:pt x="5815" y="7325"/>
                    <a:pt x="5837" y="7326"/>
                    <a:pt x="5857" y="7337"/>
                  </a:cubicBezTo>
                  <a:lnTo>
                    <a:pt x="6127" y="7492"/>
                  </a:lnTo>
                  <a:cubicBezTo>
                    <a:pt x="6166" y="7515"/>
                    <a:pt x="6181" y="7565"/>
                    <a:pt x="6159" y="7604"/>
                  </a:cubicBezTo>
                  <a:cubicBezTo>
                    <a:pt x="6144" y="7630"/>
                    <a:pt x="6117" y="7644"/>
                    <a:pt x="6089" y="7644"/>
                  </a:cubicBezTo>
                  <a:cubicBezTo>
                    <a:pt x="6075" y="7644"/>
                    <a:pt x="6061" y="7641"/>
                    <a:pt x="6049" y="7634"/>
                  </a:cubicBezTo>
                  <a:lnTo>
                    <a:pt x="5776" y="7479"/>
                  </a:lnTo>
                  <a:cubicBezTo>
                    <a:pt x="5738" y="7457"/>
                    <a:pt x="5724" y="7408"/>
                    <a:pt x="5746" y="7369"/>
                  </a:cubicBezTo>
                  <a:cubicBezTo>
                    <a:pt x="5757" y="7350"/>
                    <a:pt x="5775" y="7336"/>
                    <a:pt x="5795" y="7331"/>
                  </a:cubicBezTo>
                  <a:close/>
                  <a:moveTo>
                    <a:pt x="6208" y="7331"/>
                  </a:moveTo>
                  <a:cubicBezTo>
                    <a:pt x="6227" y="7325"/>
                    <a:pt x="6248" y="7326"/>
                    <a:pt x="6268" y="7337"/>
                  </a:cubicBezTo>
                  <a:lnTo>
                    <a:pt x="6540" y="7492"/>
                  </a:lnTo>
                  <a:cubicBezTo>
                    <a:pt x="6579" y="7515"/>
                    <a:pt x="6592" y="7565"/>
                    <a:pt x="6570" y="7604"/>
                  </a:cubicBezTo>
                  <a:cubicBezTo>
                    <a:pt x="6555" y="7630"/>
                    <a:pt x="6528" y="7644"/>
                    <a:pt x="6500" y="7644"/>
                  </a:cubicBezTo>
                  <a:cubicBezTo>
                    <a:pt x="6487" y="7644"/>
                    <a:pt x="6474" y="7641"/>
                    <a:pt x="6462" y="7634"/>
                  </a:cubicBezTo>
                  <a:lnTo>
                    <a:pt x="6189" y="7479"/>
                  </a:lnTo>
                  <a:cubicBezTo>
                    <a:pt x="6150" y="7457"/>
                    <a:pt x="6137" y="7408"/>
                    <a:pt x="6159" y="7369"/>
                  </a:cubicBezTo>
                  <a:cubicBezTo>
                    <a:pt x="6170" y="7350"/>
                    <a:pt x="6188" y="7336"/>
                    <a:pt x="6208" y="7331"/>
                  </a:cubicBezTo>
                  <a:close/>
                  <a:moveTo>
                    <a:pt x="6620" y="7331"/>
                  </a:moveTo>
                  <a:cubicBezTo>
                    <a:pt x="6640" y="7325"/>
                    <a:pt x="6661" y="7326"/>
                    <a:pt x="6681" y="7337"/>
                  </a:cubicBezTo>
                  <a:lnTo>
                    <a:pt x="6953" y="7492"/>
                  </a:lnTo>
                  <a:cubicBezTo>
                    <a:pt x="6992" y="7515"/>
                    <a:pt x="7005" y="7565"/>
                    <a:pt x="6983" y="7604"/>
                  </a:cubicBezTo>
                  <a:cubicBezTo>
                    <a:pt x="6968" y="7630"/>
                    <a:pt x="6941" y="7644"/>
                    <a:pt x="6913" y="7644"/>
                  </a:cubicBezTo>
                  <a:cubicBezTo>
                    <a:pt x="6899" y="7644"/>
                    <a:pt x="6887" y="7641"/>
                    <a:pt x="6874" y="7634"/>
                  </a:cubicBezTo>
                  <a:lnTo>
                    <a:pt x="6602" y="7479"/>
                  </a:lnTo>
                  <a:cubicBezTo>
                    <a:pt x="6563" y="7457"/>
                    <a:pt x="6550" y="7408"/>
                    <a:pt x="6572" y="7369"/>
                  </a:cubicBezTo>
                  <a:cubicBezTo>
                    <a:pt x="6583" y="7350"/>
                    <a:pt x="6601" y="7336"/>
                    <a:pt x="6620" y="7331"/>
                  </a:cubicBezTo>
                  <a:close/>
                  <a:moveTo>
                    <a:pt x="7033" y="7331"/>
                  </a:moveTo>
                  <a:cubicBezTo>
                    <a:pt x="7053" y="7325"/>
                    <a:pt x="7074" y="7326"/>
                    <a:pt x="7093" y="7337"/>
                  </a:cubicBezTo>
                  <a:lnTo>
                    <a:pt x="7366" y="7492"/>
                  </a:lnTo>
                  <a:cubicBezTo>
                    <a:pt x="7404" y="7515"/>
                    <a:pt x="7418" y="7565"/>
                    <a:pt x="7396" y="7604"/>
                  </a:cubicBezTo>
                  <a:cubicBezTo>
                    <a:pt x="7381" y="7630"/>
                    <a:pt x="7354" y="7644"/>
                    <a:pt x="7326" y="7644"/>
                  </a:cubicBezTo>
                  <a:cubicBezTo>
                    <a:pt x="7312" y="7644"/>
                    <a:pt x="7298" y="7641"/>
                    <a:pt x="7286" y="7634"/>
                  </a:cubicBezTo>
                  <a:lnTo>
                    <a:pt x="7015" y="7479"/>
                  </a:lnTo>
                  <a:cubicBezTo>
                    <a:pt x="6976" y="7457"/>
                    <a:pt x="6963" y="7408"/>
                    <a:pt x="6985" y="7369"/>
                  </a:cubicBezTo>
                  <a:cubicBezTo>
                    <a:pt x="6996" y="7350"/>
                    <a:pt x="7013" y="7336"/>
                    <a:pt x="7033" y="7331"/>
                  </a:cubicBezTo>
                  <a:close/>
                  <a:moveTo>
                    <a:pt x="4304" y="8110"/>
                  </a:moveTo>
                  <a:cubicBezTo>
                    <a:pt x="4359" y="8980"/>
                    <a:pt x="5076" y="9670"/>
                    <a:pt x="5952" y="9670"/>
                  </a:cubicBezTo>
                  <a:cubicBezTo>
                    <a:pt x="6828" y="9670"/>
                    <a:pt x="7545" y="8980"/>
                    <a:pt x="7600" y="8110"/>
                  </a:cubicBezTo>
                  <a:lnTo>
                    <a:pt x="4304" y="8110"/>
                  </a:lnTo>
                  <a:close/>
                  <a:moveTo>
                    <a:pt x="4558" y="8363"/>
                  </a:moveTo>
                  <a:cubicBezTo>
                    <a:pt x="4578" y="8357"/>
                    <a:pt x="4599" y="8360"/>
                    <a:pt x="4618" y="8371"/>
                  </a:cubicBezTo>
                  <a:lnTo>
                    <a:pt x="4890" y="8526"/>
                  </a:lnTo>
                  <a:cubicBezTo>
                    <a:pt x="4929" y="8548"/>
                    <a:pt x="4942" y="8597"/>
                    <a:pt x="4921" y="8636"/>
                  </a:cubicBezTo>
                  <a:cubicBezTo>
                    <a:pt x="4906" y="8662"/>
                    <a:pt x="4878" y="8678"/>
                    <a:pt x="4850" y="8678"/>
                  </a:cubicBezTo>
                  <a:cubicBezTo>
                    <a:pt x="4837" y="8678"/>
                    <a:pt x="4824" y="8673"/>
                    <a:pt x="4812" y="8666"/>
                  </a:cubicBezTo>
                  <a:lnTo>
                    <a:pt x="4539" y="8511"/>
                  </a:lnTo>
                  <a:cubicBezTo>
                    <a:pt x="4501" y="8489"/>
                    <a:pt x="4488" y="8441"/>
                    <a:pt x="4509" y="8402"/>
                  </a:cubicBezTo>
                  <a:cubicBezTo>
                    <a:pt x="4520" y="8382"/>
                    <a:pt x="4538" y="8368"/>
                    <a:pt x="4558" y="8363"/>
                  </a:cubicBezTo>
                  <a:close/>
                  <a:moveTo>
                    <a:pt x="4971" y="8363"/>
                  </a:moveTo>
                  <a:cubicBezTo>
                    <a:pt x="4991" y="8357"/>
                    <a:pt x="5012" y="8360"/>
                    <a:pt x="5031" y="8371"/>
                  </a:cubicBezTo>
                  <a:lnTo>
                    <a:pt x="5303" y="8526"/>
                  </a:lnTo>
                  <a:cubicBezTo>
                    <a:pt x="5342" y="8548"/>
                    <a:pt x="5355" y="8597"/>
                    <a:pt x="5333" y="8636"/>
                  </a:cubicBezTo>
                  <a:cubicBezTo>
                    <a:pt x="5319" y="8662"/>
                    <a:pt x="5291" y="8678"/>
                    <a:pt x="5263" y="8678"/>
                  </a:cubicBezTo>
                  <a:cubicBezTo>
                    <a:pt x="5250" y="8678"/>
                    <a:pt x="5236" y="8673"/>
                    <a:pt x="5223" y="8666"/>
                  </a:cubicBezTo>
                  <a:lnTo>
                    <a:pt x="4952" y="8511"/>
                  </a:lnTo>
                  <a:cubicBezTo>
                    <a:pt x="4914" y="8489"/>
                    <a:pt x="4899" y="8441"/>
                    <a:pt x="4921" y="8402"/>
                  </a:cubicBezTo>
                  <a:cubicBezTo>
                    <a:pt x="4931" y="8382"/>
                    <a:pt x="4951" y="8368"/>
                    <a:pt x="4971" y="8363"/>
                  </a:cubicBezTo>
                  <a:close/>
                  <a:moveTo>
                    <a:pt x="5382" y="8363"/>
                  </a:moveTo>
                  <a:cubicBezTo>
                    <a:pt x="5402" y="8357"/>
                    <a:pt x="5424" y="8360"/>
                    <a:pt x="5444" y="8371"/>
                  </a:cubicBezTo>
                  <a:lnTo>
                    <a:pt x="5716" y="8526"/>
                  </a:lnTo>
                  <a:cubicBezTo>
                    <a:pt x="5755" y="8548"/>
                    <a:pt x="5768" y="8597"/>
                    <a:pt x="5746" y="8636"/>
                  </a:cubicBezTo>
                  <a:cubicBezTo>
                    <a:pt x="5731" y="8662"/>
                    <a:pt x="5704" y="8678"/>
                    <a:pt x="5676" y="8678"/>
                  </a:cubicBezTo>
                  <a:cubicBezTo>
                    <a:pt x="5663" y="8678"/>
                    <a:pt x="5648" y="8673"/>
                    <a:pt x="5636" y="8666"/>
                  </a:cubicBezTo>
                  <a:lnTo>
                    <a:pt x="5365" y="8511"/>
                  </a:lnTo>
                  <a:cubicBezTo>
                    <a:pt x="5326" y="8489"/>
                    <a:pt x="5312" y="8441"/>
                    <a:pt x="5333" y="8402"/>
                  </a:cubicBezTo>
                  <a:cubicBezTo>
                    <a:pt x="5344" y="8382"/>
                    <a:pt x="5362" y="8368"/>
                    <a:pt x="5382" y="8363"/>
                  </a:cubicBezTo>
                  <a:close/>
                  <a:moveTo>
                    <a:pt x="5795" y="8363"/>
                  </a:moveTo>
                  <a:cubicBezTo>
                    <a:pt x="5815" y="8357"/>
                    <a:pt x="5837" y="8360"/>
                    <a:pt x="5857" y="8371"/>
                  </a:cubicBezTo>
                  <a:lnTo>
                    <a:pt x="6127" y="8526"/>
                  </a:lnTo>
                  <a:cubicBezTo>
                    <a:pt x="6166" y="8548"/>
                    <a:pt x="6181" y="8597"/>
                    <a:pt x="6159" y="8636"/>
                  </a:cubicBezTo>
                  <a:cubicBezTo>
                    <a:pt x="6144" y="8662"/>
                    <a:pt x="6117" y="8678"/>
                    <a:pt x="6089" y="8678"/>
                  </a:cubicBezTo>
                  <a:cubicBezTo>
                    <a:pt x="6075" y="8678"/>
                    <a:pt x="6061" y="8673"/>
                    <a:pt x="6049" y="8666"/>
                  </a:cubicBezTo>
                  <a:lnTo>
                    <a:pt x="5776" y="8511"/>
                  </a:lnTo>
                  <a:cubicBezTo>
                    <a:pt x="5738" y="8489"/>
                    <a:pt x="5724" y="8441"/>
                    <a:pt x="5746" y="8402"/>
                  </a:cubicBezTo>
                  <a:cubicBezTo>
                    <a:pt x="5757" y="8382"/>
                    <a:pt x="5775" y="8368"/>
                    <a:pt x="5795" y="8363"/>
                  </a:cubicBezTo>
                  <a:close/>
                  <a:moveTo>
                    <a:pt x="6208" y="8363"/>
                  </a:moveTo>
                  <a:cubicBezTo>
                    <a:pt x="6227" y="8357"/>
                    <a:pt x="6248" y="8360"/>
                    <a:pt x="6268" y="8371"/>
                  </a:cubicBezTo>
                  <a:lnTo>
                    <a:pt x="6540" y="8526"/>
                  </a:lnTo>
                  <a:cubicBezTo>
                    <a:pt x="6579" y="8548"/>
                    <a:pt x="6592" y="8597"/>
                    <a:pt x="6570" y="8636"/>
                  </a:cubicBezTo>
                  <a:cubicBezTo>
                    <a:pt x="6555" y="8662"/>
                    <a:pt x="6528" y="8678"/>
                    <a:pt x="6500" y="8678"/>
                  </a:cubicBezTo>
                  <a:cubicBezTo>
                    <a:pt x="6487" y="8678"/>
                    <a:pt x="6474" y="8673"/>
                    <a:pt x="6462" y="8666"/>
                  </a:cubicBezTo>
                  <a:lnTo>
                    <a:pt x="6189" y="8511"/>
                  </a:lnTo>
                  <a:cubicBezTo>
                    <a:pt x="6151" y="8489"/>
                    <a:pt x="6137" y="8441"/>
                    <a:pt x="6159" y="8402"/>
                  </a:cubicBezTo>
                  <a:cubicBezTo>
                    <a:pt x="6170" y="8382"/>
                    <a:pt x="6188" y="8368"/>
                    <a:pt x="6208" y="8363"/>
                  </a:cubicBezTo>
                  <a:close/>
                  <a:moveTo>
                    <a:pt x="6620" y="8363"/>
                  </a:moveTo>
                  <a:cubicBezTo>
                    <a:pt x="6640" y="8357"/>
                    <a:pt x="6661" y="8360"/>
                    <a:pt x="6681" y="8371"/>
                  </a:cubicBezTo>
                  <a:lnTo>
                    <a:pt x="6953" y="8526"/>
                  </a:lnTo>
                  <a:cubicBezTo>
                    <a:pt x="6992" y="8548"/>
                    <a:pt x="7005" y="8597"/>
                    <a:pt x="6983" y="8636"/>
                  </a:cubicBezTo>
                  <a:cubicBezTo>
                    <a:pt x="6968" y="8662"/>
                    <a:pt x="6941" y="8678"/>
                    <a:pt x="6913" y="8678"/>
                  </a:cubicBezTo>
                  <a:cubicBezTo>
                    <a:pt x="6899" y="8678"/>
                    <a:pt x="6887" y="8673"/>
                    <a:pt x="6874" y="8666"/>
                  </a:cubicBezTo>
                  <a:lnTo>
                    <a:pt x="6602" y="8511"/>
                  </a:lnTo>
                  <a:cubicBezTo>
                    <a:pt x="6563" y="8489"/>
                    <a:pt x="6550" y="8441"/>
                    <a:pt x="6572" y="8402"/>
                  </a:cubicBezTo>
                  <a:cubicBezTo>
                    <a:pt x="6583" y="8382"/>
                    <a:pt x="6601" y="8368"/>
                    <a:pt x="6620" y="8363"/>
                  </a:cubicBezTo>
                  <a:close/>
                  <a:moveTo>
                    <a:pt x="7033" y="8363"/>
                  </a:moveTo>
                  <a:cubicBezTo>
                    <a:pt x="7053" y="8357"/>
                    <a:pt x="7074" y="8360"/>
                    <a:pt x="7093" y="8371"/>
                  </a:cubicBezTo>
                  <a:lnTo>
                    <a:pt x="7366" y="8526"/>
                  </a:lnTo>
                  <a:cubicBezTo>
                    <a:pt x="7404" y="8548"/>
                    <a:pt x="7418" y="8597"/>
                    <a:pt x="7396" y="8636"/>
                  </a:cubicBezTo>
                  <a:cubicBezTo>
                    <a:pt x="7381" y="8662"/>
                    <a:pt x="7354" y="8678"/>
                    <a:pt x="7326" y="8678"/>
                  </a:cubicBezTo>
                  <a:cubicBezTo>
                    <a:pt x="7312" y="8678"/>
                    <a:pt x="7298" y="8673"/>
                    <a:pt x="7286" y="8666"/>
                  </a:cubicBezTo>
                  <a:lnTo>
                    <a:pt x="7015" y="8511"/>
                  </a:lnTo>
                  <a:cubicBezTo>
                    <a:pt x="6976" y="8489"/>
                    <a:pt x="6961" y="8441"/>
                    <a:pt x="6983" y="8402"/>
                  </a:cubicBezTo>
                  <a:cubicBezTo>
                    <a:pt x="6994" y="8382"/>
                    <a:pt x="7013" y="8368"/>
                    <a:pt x="7033" y="8363"/>
                  </a:cubicBezTo>
                  <a:close/>
                </a:path>
              </a:pathLst>
            </a:custGeom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89" name="… won     match / game"/>
            <p:cNvSpPr/>
            <p:nvPr/>
          </p:nvSpPr>
          <p:spPr>
            <a:xfrm flipH="1">
              <a:off x="6884849" y="4864336"/>
              <a:ext cx="549012" cy="1257103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600" b="1">
                  <a:solidFill>
                    <a:srgbClr val="0433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match / game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0E4DE7A-4D6D-9B42-A595-A7534B9B9C3C}"/>
              </a:ext>
            </a:extLst>
          </p:cNvPr>
          <p:cNvGrpSpPr/>
          <p:nvPr/>
        </p:nvGrpSpPr>
        <p:grpSpPr>
          <a:xfrm>
            <a:off x="19260357" y="2285810"/>
            <a:ext cx="4809327" cy="5327500"/>
            <a:chOff x="19260357" y="2285810"/>
            <a:chExt cx="4809327" cy="5327500"/>
          </a:xfrm>
        </p:grpSpPr>
        <p:pic>
          <p:nvPicPr>
            <p:cNvPr id="472" name="5iRrdRdRT.jpg" descr="5iRrdRdRT.jpg"/>
            <p:cNvPicPr>
              <a:picLocks noChangeAspect="1"/>
            </p:cNvPicPr>
            <p:nvPr/>
          </p:nvPicPr>
          <p:blipFill>
            <a:blip r:embed="rId2"/>
            <a:srcRect l="41957" t="7317" r="21660" b="19593"/>
            <a:stretch>
              <a:fillRect/>
            </a:stretch>
          </p:blipFill>
          <p:spPr>
            <a:xfrm>
              <a:off x="22176839" y="2285810"/>
              <a:ext cx="1250461" cy="334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extrusionOk="0">
                  <a:moveTo>
                    <a:pt x="9851" y="0"/>
                  </a:moveTo>
                  <a:cubicBezTo>
                    <a:pt x="9308" y="0"/>
                    <a:pt x="9008" y="214"/>
                    <a:pt x="9341" y="364"/>
                  </a:cubicBezTo>
                  <a:cubicBezTo>
                    <a:pt x="9490" y="432"/>
                    <a:pt x="9497" y="483"/>
                    <a:pt x="9358" y="515"/>
                  </a:cubicBezTo>
                  <a:cubicBezTo>
                    <a:pt x="9123" y="570"/>
                    <a:pt x="9703" y="986"/>
                    <a:pt x="10646" y="1442"/>
                  </a:cubicBezTo>
                  <a:cubicBezTo>
                    <a:pt x="10965" y="1596"/>
                    <a:pt x="11574" y="2046"/>
                    <a:pt x="12003" y="2443"/>
                  </a:cubicBezTo>
                  <a:cubicBezTo>
                    <a:pt x="12431" y="2839"/>
                    <a:pt x="12833" y="3207"/>
                    <a:pt x="12894" y="3260"/>
                  </a:cubicBezTo>
                  <a:cubicBezTo>
                    <a:pt x="12962" y="3320"/>
                    <a:pt x="12548" y="3433"/>
                    <a:pt x="11832" y="3552"/>
                  </a:cubicBezTo>
                  <a:cubicBezTo>
                    <a:pt x="10843" y="3716"/>
                    <a:pt x="10619" y="3795"/>
                    <a:pt x="10379" y="4057"/>
                  </a:cubicBezTo>
                  <a:cubicBezTo>
                    <a:pt x="10224" y="4227"/>
                    <a:pt x="10094" y="4670"/>
                    <a:pt x="10090" y="5045"/>
                  </a:cubicBezTo>
                  <a:cubicBezTo>
                    <a:pt x="10084" y="5603"/>
                    <a:pt x="10023" y="5724"/>
                    <a:pt x="9761" y="5711"/>
                  </a:cubicBezTo>
                  <a:cubicBezTo>
                    <a:pt x="9255" y="5687"/>
                    <a:pt x="5945" y="5218"/>
                    <a:pt x="4539" y="4972"/>
                  </a:cubicBezTo>
                  <a:cubicBezTo>
                    <a:pt x="1152" y="4382"/>
                    <a:pt x="1339" y="4404"/>
                    <a:pt x="1059" y="4572"/>
                  </a:cubicBezTo>
                  <a:cubicBezTo>
                    <a:pt x="921" y="4655"/>
                    <a:pt x="804" y="4800"/>
                    <a:pt x="804" y="4894"/>
                  </a:cubicBezTo>
                  <a:cubicBezTo>
                    <a:pt x="804" y="5035"/>
                    <a:pt x="898" y="5055"/>
                    <a:pt x="1343" y="5013"/>
                  </a:cubicBezTo>
                  <a:cubicBezTo>
                    <a:pt x="2039" y="4947"/>
                    <a:pt x="3186" y="5161"/>
                    <a:pt x="3017" y="5326"/>
                  </a:cubicBezTo>
                  <a:cubicBezTo>
                    <a:pt x="2922" y="5420"/>
                    <a:pt x="3079" y="5445"/>
                    <a:pt x="3761" y="5445"/>
                  </a:cubicBezTo>
                  <a:cubicBezTo>
                    <a:pt x="4422" y="5445"/>
                    <a:pt x="4803" y="5504"/>
                    <a:pt x="5356" y="5686"/>
                  </a:cubicBezTo>
                  <a:cubicBezTo>
                    <a:pt x="6022" y="5906"/>
                    <a:pt x="7558" y="6207"/>
                    <a:pt x="9602" y="6519"/>
                  </a:cubicBezTo>
                  <a:cubicBezTo>
                    <a:pt x="10367" y="6635"/>
                    <a:pt x="10402" y="6656"/>
                    <a:pt x="10402" y="7017"/>
                  </a:cubicBezTo>
                  <a:cubicBezTo>
                    <a:pt x="10402" y="7224"/>
                    <a:pt x="10567" y="7588"/>
                    <a:pt x="10765" y="7824"/>
                  </a:cubicBezTo>
                  <a:cubicBezTo>
                    <a:pt x="11185" y="8324"/>
                    <a:pt x="11651" y="8411"/>
                    <a:pt x="13002" y="8243"/>
                  </a:cubicBezTo>
                  <a:cubicBezTo>
                    <a:pt x="14203" y="8095"/>
                    <a:pt x="14543" y="8197"/>
                    <a:pt x="14625" y="8725"/>
                  </a:cubicBezTo>
                  <a:cubicBezTo>
                    <a:pt x="14708" y="9260"/>
                    <a:pt x="14441" y="9415"/>
                    <a:pt x="12457" y="9966"/>
                  </a:cubicBezTo>
                  <a:cubicBezTo>
                    <a:pt x="10555" y="10494"/>
                    <a:pt x="10088" y="10838"/>
                    <a:pt x="9908" y="11853"/>
                  </a:cubicBezTo>
                  <a:cubicBezTo>
                    <a:pt x="9759" y="12699"/>
                    <a:pt x="9049" y="13923"/>
                    <a:pt x="8393" y="14464"/>
                  </a:cubicBezTo>
                  <a:cubicBezTo>
                    <a:pt x="8120" y="14689"/>
                    <a:pt x="7413" y="15074"/>
                    <a:pt x="6820" y="15320"/>
                  </a:cubicBezTo>
                  <a:cubicBezTo>
                    <a:pt x="5437" y="15894"/>
                    <a:pt x="5383" y="15931"/>
                    <a:pt x="4510" y="17081"/>
                  </a:cubicBezTo>
                  <a:cubicBezTo>
                    <a:pt x="3769" y="18057"/>
                    <a:pt x="3314" y="18427"/>
                    <a:pt x="2518" y="18697"/>
                  </a:cubicBezTo>
                  <a:cubicBezTo>
                    <a:pt x="2280" y="18778"/>
                    <a:pt x="2087" y="18891"/>
                    <a:pt x="2087" y="18947"/>
                  </a:cubicBezTo>
                  <a:cubicBezTo>
                    <a:pt x="2087" y="19002"/>
                    <a:pt x="1917" y="19160"/>
                    <a:pt x="1712" y="19296"/>
                  </a:cubicBezTo>
                  <a:cubicBezTo>
                    <a:pt x="1350" y="19535"/>
                    <a:pt x="1353" y="19553"/>
                    <a:pt x="1808" y="19869"/>
                  </a:cubicBezTo>
                  <a:lnTo>
                    <a:pt x="2280" y="20194"/>
                  </a:lnTo>
                  <a:lnTo>
                    <a:pt x="1547" y="20307"/>
                  </a:lnTo>
                  <a:cubicBezTo>
                    <a:pt x="1146" y="20370"/>
                    <a:pt x="727" y="20422"/>
                    <a:pt x="616" y="20422"/>
                  </a:cubicBezTo>
                  <a:cubicBezTo>
                    <a:pt x="400" y="20422"/>
                    <a:pt x="428" y="20536"/>
                    <a:pt x="696" y="20769"/>
                  </a:cubicBezTo>
                  <a:cubicBezTo>
                    <a:pt x="809" y="20868"/>
                    <a:pt x="715" y="20990"/>
                    <a:pt x="406" y="21146"/>
                  </a:cubicBezTo>
                  <a:cubicBezTo>
                    <a:pt x="-17" y="21362"/>
                    <a:pt x="-107" y="21477"/>
                    <a:pt x="123" y="21600"/>
                  </a:cubicBezTo>
                  <a:lnTo>
                    <a:pt x="4238" y="21600"/>
                  </a:lnTo>
                  <a:cubicBezTo>
                    <a:pt x="4127" y="21549"/>
                    <a:pt x="4032" y="21500"/>
                    <a:pt x="3920" y="21451"/>
                  </a:cubicBezTo>
                  <a:cubicBezTo>
                    <a:pt x="2762" y="20945"/>
                    <a:pt x="2755" y="20943"/>
                    <a:pt x="3165" y="20778"/>
                  </a:cubicBezTo>
                  <a:cubicBezTo>
                    <a:pt x="3392" y="20687"/>
                    <a:pt x="3579" y="20514"/>
                    <a:pt x="3579" y="20395"/>
                  </a:cubicBezTo>
                  <a:cubicBezTo>
                    <a:pt x="3579" y="20275"/>
                    <a:pt x="3910" y="19929"/>
                    <a:pt x="4317" y="19626"/>
                  </a:cubicBezTo>
                  <a:cubicBezTo>
                    <a:pt x="4724" y="19323"/>
                    <a:pt x="5198" y="18818"/>
                    <a:pt x="5373" y="18504"/>
                  </a:cubicBezTo>
                  <a:cubicBezTo>
                    <a:pt x="5635" y="18032"/>
                    <a:pt x="5878" y="17844"/>
                    <a:pt x="6741" y="17435"/>
                  </a:cubicBezTo>
                  <a:cubicBezTo>
                    <a:pt x="7317" y="17162"/>
                    <a:pt x="7984" y="16791"/>
                    <a:pt x="8228" y="16610"/>
                  </a:cubicBezTo>
                  <a:cubicBezTo>
                    <a:pt x="8472" y="16430"/>
                    <a:pt x="9091" y="16098"/>
                    <a:pt x="9602" y="15874"/>
                  </a:cubicBezTo>
                  <a:cubicBezTo>
                    <a:pt x="10441" y="15504"/>
                    <a:pt x="12576" y="14228"/>
                    <a:pt x="13490" y="13548"/>
                  </a:cubicBezTo>
                  <a:cubicBezTo>
                    <a:pt x="13675" y="13410"/>
                    <a:pt x="13853" y="13307"/>
                    <a:pt x="13910" y="13308"/>
                  </a:cubicBezTo>
                  <a:cubicBezTo>
                    <a:pt x="13914" y="13308"/>
                    <a:pt x="13919" y="13307"/>
                    <a:pt x="13921" y="13308"/>
                  </a:cubicBezTo>
                  <a:cubicBezTo>
                    <a:pt x="13963" y="13323"/>
                    <a:pt x="14277" y="13536"/>
                    <a:pt x="14619" y="13780"/>
                  </a:cubicBezTo>
                  <a:cubicBezTo>
                    <a:pt x="15213" y="14204"/>
                    <a:pt x="15227" y="14241"/>
                    <a:pt x="14954" y="14581"/>
                  </a:cubicBezTo>
                  <a:cubicBezTo>
                    <a:pt x="14797" y="14777"/>
                    <a:pt x="14575" y="15150"/>
                    <a:pt x="14460" y="15412"/>
                  </a:cubicBezTo>
                  <a:cubicBezTo>
                    <a:pt x="14346" y="15673"/>
                    <a:pt x="13925" y="16146"/>
                    <a:pt x="13524" y="16464"/>
                  </a:cubicBezTo>
                  <a:lnTo>
                    <a:pt x="12792" y="17041"/>
                  </a:lnTo>
                  <a:lnTo>
                    <a:pt x="13246" y="17209"/>
                  </a:lnTo>
                  <a:lnTo>
                    <a:pt x="13694" y="17379"/>
                  </a:lnTo>
                  <a:lnTo>
                    <a:pt x="12990" y="17920"/>
                  </a:lnTo>
                  <a:cubicBezTo>
                    <a:pt x="12602" y="18218"/>
                    <a:pt x="11804" y="18755"/>
                    <a:pt x="11219" y="19115"/>
                  </a:cubicBezTo>
                  <a:cubicBezTo>
                    <a:pt x="10421" y="19606"/>
                    <a:pt x="10174" y="19830"/>
                    <a:pt x="10226" y="20018"/>
                  </a:cubicBezTo>
                  <a:cubicBezTo>
                    <a:pt x="10268" y="20169"/>
                    <a:pt x="10179" y="20295"/>
                    <a:pt x="9999" y="20337"/>
                  </a:cubicBezTo>
                  <a:cubicBezTo>
                    <a:pt x="9748" y="20395"/>
                    <a:pt x="9756" y="20458"/>
                    <a:pt x="10056" y="20740"/>
                  </a:cubicBezTo>
                  <a:cubicBezTo>
                    <a:pt x="10477" y="21135"/>
                    <a:pt x="10380" y="21223"/>
                    <a:pt x="9522" y="21223"/>
                  </a:cubicBezTo>
                  <a:cubicBezTo>
                    <a:pt x="8984" y="21223"/>
                    <a:pt x="8901" y="21248"/>
                    <a:pt x="9011" y="21379"/>
                  </a:cubicBezTo>
                  <a:cubicBezTo>
                    <a:pt x="9047" y="21421"/>
                    <a:pt x="8994" y="21505"/>
                    <a:pt x="8904" y="21600"/>
                  </a:cubicBezTo>
                  <a:lnTo>
                    <a:pt x="16929" y="21600"/>
                  </a:lnTo>
                  <a:cubicBezTo>
                    <a:pt x="17086" y="21564"/>
                    <a:pt x="17278" y="21522"/>
                    <a:pt x="17372" y="21494"/>
                  </a:cubicBezTo>
                  <a:lnTo>
                    <a:pt x="17974" y="21310"/>
                  </a:lnTo>
                  <a:lnTo>
                    <a:pt x="16135" y="21306"/>
                  </a:lnTo>
                  <a:cubicBezTo>
                    <a:pt x="14311" y="21303"/>
                    <a:pt x="14292" y="21301"/>
                    <a:pt x="13382" y="20997"/>
                  </a:cubicBezTo>
                  <a:cubicBezTo>
                    <a:pt x="12006" y="20539"/>
                    <a:pt x="12280" y="20474"/>
                    <a:pt x="16038" y="20361"/>
                  </a:cubicBezTo>
                  <a:cubicBezTo>
                    <a:pt x="17254" y="20324"/>
                    <a:pt x="17968" y="20267"/>
                    <a:pt x="18025" y="20203"/>
                  </a:cubicBezTo>
                  <a:cubicBezTo>
                    <a:pt x="18079" y="20142"/>
                    <a:pt x="17918" y="20103"/>
                    <a:pt x="17611" y="20103"/>
                  </a:cubicBezTo>
                  <a:cubicBezTo>
                    <a:pt x="16917" y="20103"/>
                    <a:pt x="14120" y="19588"/>
                    <a:pt x="13859" y="19413"/>
                  </a:cubicBezTo>
                  <a:cubicBezTo>
                    <a:pt x="13722" y="19321"/>
                    <a:pt x="13717" y="19198"/>
                    <a:pt x="13847" y="19070"/>
                  </a:cubicBezTo>
                  <a:cubicBezTo>
                    <a:pt x="14101" y="18820"/>
                    <a:pt x="15640" y="18021"/>
                    <a:pt x="16844" y="17516"/>
                  </a:cubicBezTo>
                  <a:lnTo>
                    <a:pt x="17758" y="17132"/>
                  </a:lnTo>
                  <a:lnTo>
                    <a:pt x="19626" y="17083"/>
                  </a:lnTo>
                  <a:lnTo>
                    <a:pt x="21493" y="17034"/>
                  </a:lnTo>
                  <a:lnTo>
                    <a:pt x="21493" y="16387"/>
                  </a:lnTo>
                  <a:cubicBezTo>
                    <a:pt x="21493" y="15948"/>
                    <a:pt x="21324" y="15505"/>
                    <a:pt x="20971" y="15018"/>
                  </a:cubicBezTo>
                  <a:cubicBezTo>
                    <a:pt x="20246" y="14016"/>
                    <a:pt x="19304" y="11583"/>
                    <a:pt x="19467" y="11133"/>
                  </a:cubicBezTo>
                  <a:cubicBezTo>
                    <a:pt x="19538" y="10935"/>
                    <a:pt x="19838" y="10453"/>
                    <a:pt x="20136" y="10064"/>
                  </a:cubicBezTo>
                  <a:cubicBezTo>
                    <a:pt x="20727" y="9295"/>
                    <a:pt x="20789" y="8864"/>
                    <a:pt x="20477" y="7662"/>
                  </a:cubicBezTo>
                  <a:cubicBezTo>
                    <a:pt x="20274" y="6879"/>
                    <a:pt x="20268" y="6875"/>
                    <a:pt x="19319" y="6502"/>
                  </a:cubicBezTo>
                  <a:cubicBezTo>
                    <a:pt x="18795" y="6295"/>
                    <a:pt x="18213" y="6030"/>
                    <a:pt x="18019" y="5912"/>
                  </a:cubicBezTo>
                  <a:cubicBezTo>
                    <a:pt x="17826" y="5794"/>
                    <a:pt x="17446" y="5687"/>
                    <a:pt x="17179" y="5673"/>
                  </a:cubicBezTo>
                  <a:cubicBezTo>
                    <a:pt x="16847" y="5655"/>
                    <a:pt x="16671" y="5582"/>
                    <a:pt x="16623" y="5445"/>
                  </a:cubicBezTo>
                  <a:cubicBezTo>
                    <a:pt x="16584" y="5335"/>
                    <a:pt x="16313" y="4940"/>
                    <a:pt x="16021" y="4566"/>
                  </a:cubicBezTo>
                  <a:cubicBezTo>
                    <a:pt x="15730" y="4191"/>
                    <a:pt x="15404" y="3727"/>
                    <a:pt x="15295" y="3533"/>
                  </a:cubicBezTo>
                  <a:cubicBezTo>
                    <a:pt x="15185" y="3339"/>
                    <a:pt x="14628" y="2905"/>
                    <a:pt x="14057" y="2570"/>
                  </a:cubicBezTo>
                  <a:cubicBezTo>
                    <a:pt x="12724" y="1788"/>
                    <a:pt x="12110" y="1330"/>
                    <a:pt x="12110" y="1120"/>
                  </a:cubicBezTo>
                  <a:cubicBezTo>
                    <a:pt x="12110" y="719"/>
                    <a:pt x="10658" y="0"/>
                    <a:pt x="9851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491" name="lomba"/>
            <p:cNvSpPr/>
            <p:nvPr/>
          </p:nvSpPr>
          <p:spPr>
            <a:xfrm>
              <a:off x="19260357" y="5498118"/>
              <a:ext cx="4809327" cy="127000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FFFF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 defTabSz="825500">
                <a:defRPr sz="5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lomba</a:t>
              </a:r>
              <a:endParaRPr dirty="0"/>
            </a:p>
          </p:txBody>
        </p:sp>
        <p:sp>
          <p:nvSpPr>
            <p:cNvPr id="493" name="competition"/>
            <p:cNvSpPr txBox="1"/>
            <p:nvPr/>
          </p:nvSpPr>
          <p:spPr>
            <a:xfrm>
              <a:off x="19983059" y="6817455"/>
              <a:ext cx="3444241" cy="7958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600" b="1">
                  <a:solidFill>
                    <a:srgbClr val="0433FF"/>
                  </a:solidFill>
                </a:defRPr>
              </a:lvl1pPr>
            </a:lstStyle>
            <a:p>
              <a:r>
                <a:rPr dirty="0"/>
                <a:t>competition</a:t>
              </a:r>
            </a:p>
          </p:txBody>
        </p:sp>
        <p:pic>
          <p:nvPicPr>
            <p:cNvPr id="494" name="images.jpeg" descr="images.jpeg"/>
            <p:cNvPicPr>
              <a:picLocks noChangeAspect="1"/>
            </p:cNvPicPr>
            <p:nvPr/>
          </p:nvPicPr>
          <p:blipFill>
            <a:blip r:embed="rId3"/>
            <a:srcRect t="294" r="772"/>
            <a:stretch>
              <a:fillRect/>
            </a:stretch>
          </p:blipFill>
          <p:spPr>
            <a:xfrm>
              <a:off x="20126250" y="3582342"/>
              <a:ext cx="1949532" cy="19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44" y="0"/>
                  </a:moveTo>
                  <a:cubicBezTo>
                    <a:pt x="4164" y="97"/>
                    <a:pt x="3926" y="342"/>
                    <a:pt x="3518" y="973"/>
                  </a:cubicBezTo>
                  <a:cubicBezTo>
                    <a:pt x="3149" y="1544"/>
                    <a:pt x="2715" y="2843"/>
                    <a:pt x="2553" y="3857"/>
                  </a:cubicBezTo>
                  <a:cubicBezTo>
                    <a:pt x="2390" y="4871"/>
                    <a:pt x="1937" y="6591"/>
                    <a:pt x="1544" y="7683"/>
                  </a:cubicBezTo>
                  <a:cubicBezTo>
                    <a:pt x="1106" y="8903"/>
                    <a:pt x="947" y="10237"/>
                    <a:pt x="1135" y="11141"/>
                  </a:cubicBezTo>
                  <a:cubicBezTo>
                    <a:pt x="1638" y="13556"/>
                    <a:pt x="1520" y="14835"/>
                    <a:pt x="739" y="15404"/>
                  </a:cubicBezTo>
                  <a:cubicBezTo>
                    <a:pt x="202" y="15794"/>
                    <a:pt x="0" y="16713"/>
                    <a:pt x="0" y="18770"/>
                  </a:cubicBezTo>
                  <a:lnTo>
                    <a:pt x="0" y="21600"/>
                  </a:lnTo>
                  <a:lnTo>
                    <a:pt x="6250" y="21600"/>
                  </a:lnTo>
                  <a:lnTo>
                    <a:pt x="12507" y="21600"/>
                  </a:lnTo>
                  <a:lnTo>
                    <a:pt x="12507" y="19969"/>
                  </a:lnTo>
                  <a:cubicBezTo>
                    <a:pt x="12507" y="19072"/>
                    <a:pt x="12831" y="17845"/>
                    <a:pt x="13230" y="17240"/>
                  </a:cubicBezTo>
                  <a:cubicBezTo>
                    <a:pt x="13928" y="16179"/>
                    <a:pt x="14012" y="16163"/>
                    <a:pt x="15616" y="16830"/>
                  </a:cubicBezTo>
                  <a:cubicBezTo>
                    <a:pt x="15303" y="16661"/>
                    <a:pt x="14988" y="16479"/>
                    <a:pt x="14684" y="16273"/>
                  </a:cubicBezTo>
                  <a:cubicBezTo>
                    <a:pt x="13040" y="15161"/>
                    <a:pt x="12858" y="15135"/>
                    <a:pt x="11539" y="15790"/>
                  </a:cubicBezTo>
                  <a:cubicBezTo>
                    <a:pt x="10324" y="16393"/>
                    <a:pt x="10108" y="16393"/>
                    <a:pt x="9885" y="15813"/>
                  </a:cubicBezTo>
                  <a:cubicBezTo>
                    <a:pt x="9481" y="14766"/>
                    <a:pt x="10073" y="13762"/>
                    <a:pt x="11093" y="13762"/>
                  </a:cubicBezTo>
                  <a:cubicBezTo>
                    <a:pt x="12224" y="13762"/>
                    <a:pt x="13320" y="12192"/>
                    <a:pt x="13692" y="10050"/>
                  </a:cubicBezTo>
                  <a:cubicBezTo>
                    <a:pt x="13844" y="9176"/>
                    <a:pt x="14150" y="8049"/>
                    <a:pt x="14371" y="7542"/>
                  </a:cubicBezTo>
                  <a:cubicBezTo>
                    <a:pt x="14592" y="7035"/>
                    <a:pt x="14843" y="6207"/>
                    <a:pt x="14930" y="5700"/>
                  </a:cubicBezTo>
                  <a:cubicBezTo>
                    <a:pt x="15051" y="4996"/>
                    <a:pt x="15407" y="4798"/>
                    <a:pt x="16435" y="4874"/>
                  </a:cubicBezTo>
                  <a:cubicBezTo>
                    <a:pt x="18134" y="4999"/>
                    <a:pt x="20230" y="7052"/>
                    <a:pt x="21077" y="9419"/>
                  </a:cubicBezTo>
                  <a:cubicBezTo>
                    <a:pt x="21349" y="10177"/>
                    <a:pt x="21506" y="10534"/>
                    <a:pt x="21600" y="10281"/>
                  </a:cubicBezTo>
                  <a:cubicBezTo>
                    <a:pt x="21448" y="9072"/>
                    <a:pt x="21137" y="8537"/>
                    <a:pt x="20478" y="7610"/>
                  </a:cubicBezTo>
                  <a:cubicBezTo>
                    <a:pt x="19357" y="6029"/>
                    <a:pt x="18551" y="5432"/>
                    <a:pt x="15636" y="4015"/>
                  </a:cubicBezTo>
                  <a:cubicBezTo>
                    <a:pt x="14308" y="3369"/>
                    <a:pt x="11579" y="3538"/>
                    <a:pt x="11579" y="4266"/>
                  </a:cubicBezTo>
                  <a:cubicBezTo>
                    <a:pt x="11579" y="4619"/>
                    <a:pt x="11892" y="5027"/>
                    <a:pt x="12274" y="5173"/>
                  </a:cubicBezTo>
                  <a:cubicBezTo>
                    <a:pt x="12656" y="5319"/>
                    <a:pt x="12967" y="5869"/>
                    <a:pt x="12967" y="6394"/>
                  </a:cubicBezTo>
                  <a:cubicBezTo>
                    <a:pt x="12967" y="7501"/>
                    <a:pt x="11270" y="11000"/>
                    <a:pt x="10733" y="11000"/>
                  </a:cubicBezTo>
                  <a:cubicBezTo>
                    <a:pt x="10534" y="11000"/>
                    <a:pt x="9651" y="10257"/>
                    <a:pt x="8773" y="9352"/>
                  </a:cubicBezTo>
                  <a:lnTo>
                    <a:pt x="7179" y="7703"/>
                  </a:lnTo>
                  <a:lnTo>
                    <a:pt x="8454" y="6609"/>
                  </a:lnTo>
                  <a:cubicBezTo>
                    <a:pt x="9911" y="5355"/>
                    <a:pt x="9972" y="5003"/>
                    <a:pt x="9083" y="3001"/>
                  </a:cubicBezTo>
                  <a:cubicBezTo>
                    <a:pt x="8728" y="2202"/>
                    <a:pt x="8317" y="1189"/>
                    <a:pt x="8171" y="745"/>
                  </a:cubicBezTo>
                  <a:cubicBezTo>
                    <a:pt x="8017" y="280"/>
                    <a:pt x="7601" y="84"/>
                    <a:pt x="6344" y="0"/>
                  </a:cubicBezTo>
                  <a:close/>
                  <a:moveTo>
                    <a:pt x="21547" y="12467"/>
                  </a:moveTo>
                  <a:cubicBezTo>
                    <a:pt x="21449" y="12502"/>
                    <a:pt x="21303" y="12891"/>
                    <a:pt x="21074" y="13534"/>
                  </a:cubicBezTo>
                  <a:cubicBezTo>
                    <a:pt x="20597" y="14877"/>
                    <a:pt x="19595" y="16161"/>
                    <a:pt x="18608" y="16874"/>
                  </a:cubicBezTo>
                  <a:cubicBezTo>
                    <a:pt x="19275" y="16491"/>
                    <a:pt x="19905" y="15799"/>
                    <a:pt x="20595" y="14712"/>
                  </a:cubicBezTo>
                  <a:cubicBezTo>
                    <a:pt x="21100" y="13917"/>
                    <a:pt x="21382" y="13373"/>
                    <a:pt x="21547" y="12467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B77E4B0-FDF1-F146-9454-82095E417C9F}"/>
              </a:ext>
            </a:extLst>
          </p:cNvPr>
          <p:cNvGrpSpPr/>
          <p:nvPr/>
        </p:nvGrpSpPr>
        <p:grpSpPr>
          <a:xfrm>
            <a:off x="216938" y="11620076"/>
            <a:ext cx="2475816" cy="2014263"/>
            <a:chOff x="216938" y="10682698"/>
            <a:chExt cx="3212704" cy="2951642"/>
          </a:xfrm>
        </p:grpSpPr>
        <p:pic>
          <p:nvPicPr>
            <p:cNvPr id="492" name="images.jpeg" descr="images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938" y="10905735"/>
              <a:ext cx="3009901" cy="27051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99" name="Congratulations!"/>
            <p:cNvSpPr txBox="1"/>
            <p:nvPr/>
          </p:nvSpPr>
          <p:spPr>
            <a:xfrm>
              <a:off x="484953" y="13100939"/>
              <a:ext cx="2944689" cy="5334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Congratulations!</a:t>
              </a:r>
            </a:p>
          </p:txBody>
        </p:sp>
        <p:sp>
          <p:nvSpPr>
            <p:cNvPr id="500" name="Well done!"/>
            <p:cNvSpPr txBox="1"/>
            <p:nvPr/>
          </p:nvSpPr>
          <p:spPr>
            <a:xfrm>
              <a:off x="989878" y="10682698"/>
              <a:ext cx="1934841" cy="5334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Well done!</a:t>
              </a:r>
            </a:p>
          </p:txBody>
        </p:sp>
      </p:grpSp>
      <p:grpSp>
        <p:nvGrpSpPr>
          <p:cNvPr id="506" name="Group"/>
          <p:cNvGrpSpPr/>
          <p:nvPr/>
        </p:nvGrpSpPr>
        <p:grpSpPr>
          <a:xfrm>
            <a:off x="423479" y="3960544"/>
            <a:ext cx="1602721" cy="1647546"/>
            <a:chOff x="-99872" y="0"/>
            <a:chExt cx="1602719" cy="1647544"/>
          </a:xfrm>
        </p:grpSpPr>
        <p:sp>
          <p:nvSpPr>
            <p:cNvPr id="504" name="Thumbs Up"/>
            <p:cNvSpPr/>
            <p:nvPr/>
          </p:nvSpPr>
          <p:spPr>
            <a:xfrm>
              <a:off x="-99872" y="0"/>
              <a:ext cx="1602719" cy="164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5" name="Ya"/>
            <p:cNvSpPr txBox="1"/>
            <p:nvPr/>
          </p:nvSpPr>
          <p:spPr>
            <a:xfrm>
              <a:off x="58213" y="539812"/>
              <a:ext cx="1071697" cy="1010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Ya</a:t>
              </a:r>
              <a:endParaRPr dirty="0"/>
            </a:p>
          </p:txBody>
        </p:sp>
      </p:grpSp>
      <p:grpSp>
        <p:nvGrpSpPr>
          <p:cNvPr id="509" name="Group"/>
          <p:cNvGrpSpPr/>
          <p:nvPr/>
        </p:nvGrpSpPr>
        <p:grpSpPr>
          <a:xfrm>
            <a:off x="314317" y="5869285"/>
            <a:ext cx="1882910" cy="1835038"/>
            <a:chOff x="-209034" y="0"/>
            <a:chExt cx="1882908" cy="1835037"/>
          </a:xfrm>
        </p:grpSpPr>
        <p:sp>
          <p:nvSpPr>
            <p:cNvPr id="507" name="Thumbs Up"/>
            <p:cNvSpPr/>
            <p:nvPr/>
          </p:nvSpPr>
          <p:spPr>
            <a:xfrm rot="10800000" flipH="1">
              <a:off x="-209034" y="0"/>
              <a:ext cx="1882908" cy="183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8" name="Tidak"/>
            <p:cNvSpPr txBox="1"/>
            <p:nvPr/>
          </p:nvSpPr>
          <p:spPr>
            <a:xfrm>
              <a:off x="125805" y="163596"/>
              <a:ext cx="1479836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Tidak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1B2D2-E993-6240-8864-956349A19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325" y="3308563"/>
            <a:ext cx="2083095" cy="2246207"/>
          </a:xfrm>
          <a:prstGeom prst="rect">
            <a:avLst/>
          </a:prstGeom>
        </p:spPr>
      </p:pic>
      <p:sp>
        <p:nvSpPr>
          <p:cNvPr id="43" name="lomba">
            <a:extLst>
              <a:ext uri="{FF2B5EF4-FFF2-40B4-BE49-F238E27FC236}">
                <a16:creationId xmlns:a16="http://schemas.microsoft.com/office/drawing/2014/main" id="{E9DC7318-39E2-CA45-86C1-82A71C4FC1D7}"/>
              </a:ext>
            </a:extLst>
          </p:cNvPr>
          <p:cNvSpPr/>
          <p:nvPr/>
        </p:nvSpPr>
        <p:spPr>
          <a:xfrm>
            <a:off x="7531144" y="5554771"/>
            <a:ext cx="4003288" cy="1270001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5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dirty="0" err="1"/>
              <a:t>menang</a:t>
            </a:r>
            <a:endParaRPr dirty="0"/>
          </a:p>
        </p:txBody>
      </p:sp>
      <p:sp>
        <p:nvSpPr>
          <p:cNvPr id="45" name="competition">
            <a:extLst>
              <a:ext uri="{FF2B5EF4-FFF2-40B4-BE49-F238E27FC236}">
                <a16:creationId xmlns:a16="http://schemas.microsoft.com/office/drawing/2014/main" id="{C08861D5-CBF3-0748-AE6D-E0576AE7AEE2}"/>
              </a:ext>
            </a:extLst>
          </p:cNvPr>
          <p:cNvSpPr txBox="1"/>
          <p:nvPr/>
        </p:nvSpPr>
        <p:spPr>
          <a:xfrm>
            <a:off x="9170815" y="6849739"/>
            <a:ext cx="1293624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 b="1">
                <a:solidFill>
                  <a:srgbClr val="0433FF"/>
                </a:solidFill>
              </a:defRPr>
            </a:lvl1pPr>
          </a:lstStyle>
          <a:p>
            <a:r>
              <a:rPr lang="en-AU" dirty="0"/>
              <a:t>won</a:t>
            </a:r>
            <a:endParaRPr dirty="0"/>
          </a:p>
        </p:txBody>
      </p:sp>
      <p:sp>
        <p:nvSpPr>
          <p:cNvPr id="46" name="lomba">
            <a:extLst>
              <a:ext uri="{FF2B5EF4-FFF2-40B4-BE49-F238E27FC236}">
                <a16:creationId xmlns:a16="http://schemas.microsoft.com/office/drawing/2014/main" id="{5F2F7BF9-0F14-8C47-B70A-6DF31973F689}"/>
              </a:ext>
            </a:extLst>
          </p:cNvPr>
          <p:cNvSpPr/>
          <p:nvPr/>
        </p:nvSpPr>
        <p:spPr>
          <a:xfrm>
            <a:off x="3167222" y="5537770"/>
            <a:ext cx="4003288" cy="1270001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5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dirty="0" err="1"/>
              <a:t>Siapa</a:t>
            </a:r>
            <a:endParaRPr dirty="0"/>
          </a:p>
        </p:txBody>
      </p:sp>
      <p:sp>
        <p:nvSpPr>
          <p:cNvPr id="47" name="competition">
            <a:extLst>
              <a:ext uri="{FF2B5EF4-FFF2-40B4-BE49-F238E27FC236}">
                <a16:creationId xmlns:a16="http://schemas.microsoft.com/office/drawing/2014/main" id="{1351AB43-AC42-624F-B873-C982C5F673EB}"/>
              </a:ext>
            </a:extLst>
          </p:cNvPr>
          <p:cNvSpPr txBox="1"/>
          <p:nvPr/>
        </p:nvSpPr>
        <p:spPr>
          <a:xfrm>
            <a:off x="4474172" y="6802832"/>
            <a:ext cx="1368966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 b="1">
                <a:solidFill>
                  <a:srgbClr val="0433FF"/>
                </a:solidFill>
              </a:defRPr>
            </a:lvl1pPr>
          </a:lstStyle>
          <a:p>
            <a:r>
              <a:rPr lang="en-AU" dirty="0"/>
              <a:t>Who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F8573-6672-4A4D-AF06-C102041D2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756" y="3308564"/>
            <a:ext cx="2237939" cy="2237939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E5B798-B0BE-474D-B7C5-F07C21A9F60E}"/>
              </a:ext>
            </a:extLst>
          </p:cNvPr>
          <p:cNvCxnSpPr>
            <a:cxnSpLocks/>
          </p:cNvCxnSpPr>
          <p:nvPr/>
        </p:nvCxnSpPr>
        <p:spPr>
          <a:xfrm>
            <a:off x="204891" y="7670621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465DC14-79F1-8E46-A1A6-D14AE11778CA}"/>
              </a:ext>
            </a:extLst>
          </p:cNvPr>
          <p:cNvGrpSpPr/>
          <p:nvPr/>
        </p:nvGrpSpPr>
        <p:grpSpPr>
          <a:xfrm>
            <a:off x="135453" y="11247120"/>
            <a:ext cx="24047351" cy="2264761"/>
            <a:chOff x="135453" y="11247120"/>
            <a:chExt cx="24047351" cy="2264761"/>
          </a:xfrm>
        </p:grpSpPr>
        <p:grpSp>
          <p:nvGrpSpPr>
            <p:cNvPr id="498" name="Group"/>
            <p:cNvGrpSpPr/>
            <p:nvPr/>
          </p:nvGrpSpPr>
          <p:grpSpPr>
            <a:xfrm>
              <a:off x="3286515" y="11456900"/>
              <a:ext cx="20896289" cy="1862932"/>
              <a:chOff x="-1108868" y="0"/>
              <a:chExt cx="20896286" cy="1862931"/>
            </a:xfrm>
          </p:grpSpPr>
          <p:sp>
            <p:nvSpPr>
              <p:cNvPr id="495" name="Call-out"/>
              <p:cNvSpPr/>
              <p:nvPr/>
            </p:nvSpPr>
            <p:spPr>
              <a:xfrm>
                <a:off x="-1108869" y="0"/>
                <a:ext cx="8826104" cy="1862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97" y="0"/>
                    </a:moveTo>
                    <a:cubicBezTo>
                      <a:pt x="2841" y="0"/>
                      <a:pt x="2714" y="603"/>
                      <a:pt x="2714" y="1344"/>
                    </a:cubicBezTo>
                    <a:lnTo>
                      <a:pt x="2714" y="9972"/>
                    </a:lnTo>
                    <a:lnTo>
                      <a:pt x="0" y="10984"/>
                    </a:lnTo>
                    <a:lnTo>
                      <a:pt x="2714" y="12001"/>
                    </a:lnTo>
                    <a:lnTo>
                      <a:pt x="2714" y="20256"/>
                    </a:lnTo>
                    <a:cubicBezTo>
                      <a:pt x="2714" y="20997"/>
                      <a:pt x="2841" y="21600"/>
                      <a:pt x="2997" y="21600"/>
                    </a:cubicBezTo>
                    <a:lnTo>
                      <a:pt x="21317" y="21600"/>
                    </a:lnTo>
                    <a:cubicBezTo>
                      <a:pt x="21474" y="21600"/>
                      <a:pt x="21600" y="20997"/>
                      <a:pt x="21600" y="20256"/>
                    </a:cubicBezTo>
                    <a:lnTo>
                      <a:pt x="21600" y="1344"/>
                    </a:lnTo>
                    <a:cubicBezTo>
                      <a:pt x="21600" y="603"/>
                      <a:pt x="21474" y="0"/>
                      <a:pt x="21317" y="0"/>
                    </a:cubicBezTo>
                    <a:lnTo>
                      <a:pt x="2997" y="0"/>
                    </a:lnTo>
                    <a:close/>
                  </a:path>
                </a:pathLst>
              </a:custGeom>
              <a:solidFill>
                <a:srgbClr val="FFFEE8"/>
              </a:solidFill>
              <a:ln w="50800" cap="flat">
                <a:solidFill>
                  <a:schemeClr val="accent4">
                    <a:hueOff val="-858837"/>
                    <a:lumOff val="-9791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96" name="Wah, selamat!"/>
              <p:cNvSpPr/>
              <p:nvPr/>
            </p:nvSpPr>
            <p:spPr>
              <a:xfrm>
                <a:off x="871210" y="931465"/>
                <a:ext cx="641151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67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Wah, </a:t>
                </a:r>
                <a:r>
                  <a:rPr dirty="0" err="1"/>
                  <a:t>selamat</a:t>
                </a:r>
                <a:r>
                  <a:rPr dirty="0"/>
                  <a:t>!</a:t>
                </a:r>
              </a:p>
            </p:txBody>
          </p:sp>
          <p:sp>
            <p:nvSpPr>
              <p:cNvPr id="497" name="Call-out"/>
              <p:cNvSpPr/>
              <p:nvPr/>
            </p:nvSpPr>
            <p:spPr>
              <a:xfrm>
                <a:off x="10961314" y="0"/>
                <a:ext cx="8826105" cy="1862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97" y="0"/>
                    </a:moveTo>
                    <a:cubicBezTo>
                      <a:pt x="2841" y="0"/>
                      <a:pt x="2714" y="603"/>
                      <a:pt x="2714" y="1344"/>
                    </a:cubicBezTo>
                    <a:lnTo>
                      <a:pt x="2714" y="9972"/>
                    </a:lnTo>
                    <a:lnTo>
                      <a:pt x="0" y="10984"/>
                    </a:lnTo>
                    <a:lnTo>
                      <a:pt x="2714" y="12001"/>
                    </a:lnTo>
                    <a:lnTo>
                      <a:pt x="2714" y="20256"/>
                    </a:lnTo>
                    <a:cubicBezTo>
                      <a:pt x="2714" y="20997"/>
                      <a:pt x="2841" y="21600"/>
                      <a:pt x="2997" y="21600"/>
                    </a:cubicBezTo>
                    <a:lnTo>
                      <a:pt x="21317" y="21600"/>
                    </a:lnTo>
                    <a:cubicBezTo>
                      <a:pt x="21474" y="21600"/>
                      <a:pt x="21600" y="20997"/>
                      <a:pt x="21600" y="20256"/>
                    </a:cubicBezTo>
                    <a:lnTo>
                      <a:pt x="21600" y="1344"/>
                    </a:lnTo>
                    <a:cubicBezTo>
                      <a:pt x="21600" y="603"/>
                      <a:pt x="21474" y="0"/>
                      <a:pt x="21317" y="0"/>
                    </a:cubicBezTo>
                    <a:lnTo>
                      <a:pt x="2997" y="0"/>
                    </a:lnTo>
                    <a:close/>
                  </a:path>
                </a:pathLst>
              </a:custGeom>
              <a:solidFill>
                <a:srgbClr val="FFFEE8"/>
              </a:solidFill>
              <a:ln w="50800" cap="flat">
                <a:solidFill>
                  <a:schemeClr val="accent4">
                    <a:hueOff val="-858837"/>
                    <a:lumOff val="-9791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501" name="Atau"/>
            <p:cNvSpPr txBox="1"/>
            <p:nvPr/>
          </p:nvSpPr>
          <p:spPr>
            <a:xfrm>
              <a:off x="12977468" y="11842211"/>
              <a:ext cx="1983583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6400" b="1">
                  <a:solidFill>
                    <a:srgbClr val="94219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Atau</a:t>
              </a:r>
            </a:p>
          </p:txBody>
        </p:sp>
        <p:sp>
          <p:nvSpPr>
            <p:cNvPr id="502" name="Hore!  Selamat."/>
            <p:cNvSpPr txBox="1"/>
            <p:nvPr/>
          </p:nvSpPr>
          <p:spPr>
            <a:xfrm>
              <a:off x="17410179" y="11842211"/>
              <a:ext cx="6411515" cy="11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67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Hore</a:t>
              </a:r>
              <a:r>
                <a:rPr dirty="0"/>
                <a:t>!  </a:t>
              </a:r>
              <a:r>
                <a:rPr dirty="0" err="1"/>
                <a:t>Selamat</a:t>
              </a:r>
              <a:r>
                <a:rPr dirty="0"/>
                <a:t>.</a:t>
              </a:r>
            </a:p>
          </p:txBody>
        </p:sp>
        <p:sp>
          <p:nvSpPr>
            <p:cNvPr id="503" name="Or"/>
            <p:cNvSpPr txBox="1"/>
            <p:nvPr/>
          </p:nvSpPr>
          <p:spPr>
            <a:xfrm>
              <a:off x="13571228" y="12716026"/>
              <a:ext cx="796063" cy="7958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600" b="1">
                  <a:solidFill>
                    <a:srgbClr val="0433FF"/>
                  </a:solidFill>
                </a:defRPr>
              </a:lvl1pPr>
            </a:lstStyle>
            <a:p>
              <a:r>
                <a:t>Or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E430AAD-72A6-0E4B-8E92-F7B1647CC53E}"/>
                </a:ext>
              </a:extLst>
            </p:cNvPr>
            <p:cNvCxnSpPr>
              <a:cxnSpLocks/>
            </p:cNvCxnSpPr>
            <p:nvPr/>
          </p:nvCxnSpPr>
          <p:spPr>
            <a:xfrm>
              <a:off x="135453" y="11247120"/>
              <a:ext cx="23842239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0" name="Kapan ?">
            <a:extLst>
              <a:ext uri="{FF2B5EF4-FFF2-40B4-BE49-F238E27FC236}">
                <a16:creationId xmlns:a16="http://schemas.microsoft.com/office/drawing/2014/main" id="{9EDBC862-9292-D947-A3AB-7ADB627E14E2}"/>
              </a:ext>
            </a:extLst>
          </p:cNvPr>
          <p:cNvSpPr txBox="1"/>
          <p:nvPr/>
        </p:nvSpPr>
        <p:spPr>
          <a:xfrm>
            <a:off x="316804" y="8121462"/>
            <a:ext cx="5314537" cy="12105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defRPr sz="1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7200" dirty="0"/>
              <a:t>Kapan </a:t>
            </a:r>
            <a:r>
              <a:rPr sz="7200" dirty="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51" name="Earth day">
            <a:extLst>
              <a:ext uri="{FF2B5EF4-FFF2-40B4-BE49-F238E27FC236}">
                <a16:creationId xmlns:a16="http://schemas.microsoft.com/office/drawing/2014/main" id="{3039E19E-4E67-7549-A382-5DDAB32D797C}"/>
              </a:ext>
            </a:extLst>
          </p:cNvPr>
          <p:cNvSpPr txBox="1"/>
          <p:nvPr/>
        </p:nvSpPr>
        <p:spPr>
          <a:xfrm>
            <a:off x="5405811" y="8323129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dirty="0"/>
              <a:t>When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da">
            <a:extLst>
              <a:ext uri="{FF2B5EF4-FFF2-40B4-BE49-F238E27FC236}">
                <a16:creationId xmlns:a16="http://schemas.microsoft.com/office/drawing/2014/main" id="{CA13CF89-4DF3-544C-9B8C-22EB670EA2F5}"/>
              </a:ext>
            </a:extLst>
          </p:cNvPr>
          <p:cNvSpPr txBox="1"/>
          <p:nvPr/>
        </p:nvSpPr>
        <p:spPr>
          <a:xfrm>
            <a:off x="631693" y="9353675"/>
            <a:ext cx="308417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sz="8800" dirty="0"/>
              <a:t>pada</a:t>
            </a:r>
            <a:endParaRPr sz="8800" dirty="0"/>
          </a:p>
        </p:txBody>
      </p:sp>
      <p:sp>
        <p:nvSpPr>
          <p:cNvPr id="53" name="Earth day">
            <a:extLst>
              <a:ext uri="{FF2B5EF4-FFF2-40B4-BE49-F238E27FC236}">
                <a16:creationId xmlns:a16="http://schemas.microsoft.com/office/drawing/2014/main" id="{036B9CD1-D265-2740-9130-88B009342CA5}"/>
              </a:ext>
            </a:extLst>
          </p:cNvPr>
          <p:cNvSpPr txBox="1"/>
          <p:nvPr/>
        </p:nvSpPr>
        <p:spPr>
          <a:xfrm>
            <a:off x="1311896" y="10348895"/>
            <a:ext cx="1912074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on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7" grpId="0" animBg="1"/>
      <p:bldP spid="50" grpId="0" animBg="1"/>
      <p:bldP spid="51" grpId="0"/>
      <p:bldP spid="52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Ada apa spesial minggu ini?"/>
          <p:cNvSpPr txBox="1"/>
          <p:nvPr/>
        </p:nvSpPr>
        <p:spPr>
          <a:xfrm>
            <a:off x="43654" y="199263"/>
            <a:ext cx="24511178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1500" dirty="0"/>
              <a:t>Ada </a:t>
            </a:r>
            <a:r>
              <a:rPr lang="en-US" sz="11500" dirty="0" err="1"/>
              <a:t>kegiatan</a:t>
            </a:r>
            <a:r>
              <a:rPr lang="en-US" sz="11500" dirty="0"/>
              <a:t> </a:t>
            </a:r>
            <a:r>
              <a:rPr sz="11500" dirty="0" err="1"/>
              <a:t>apa</a:t>
            </a:r>
            <a:r>
              <a:rPr sz="11500" dirty="0"/>
              <a:t> </a:t>
            </a:r>
            <a:r>
              <a:rPr lang="en-AU" sz="11500" dirty="0" err="1"/>
              <a:t>bulan</a:t>
            </a:r>
            <a:r>
              <a:rPr sz="11500" dirty="0"/>
              <a:t> </a:t>
            </a:r>
            <a:r>
              <a:rPr sz="11500" dirty="0" err="1"/>
              <a:t>ini</a:t>
            </a:r>
            <a:r>
              <a:rPr sz="11500" dirty="0"/>
              <a:t>?</a:t>
            </a:r>
          </a:p>
        </p:txBody>
      </p:sp>
      <p:sp>
        <p:nvSpPr>
          <p:cNvPr id="474" name="TextBox 7"/>
          <p:cNvSpPr txBox="1"/>
          <p:nvPr/>
        </p:nvSpPr>
        <p:spPr>
          <a:xfrm>
            <a:off x="362244" y="2069358"/>
            <a:ext cx="17239736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Anything special this </a:t>
            </a:r>
            <a:r>
              <a:rPr lang="en-AU" dirty="0"/>
              <a:t>month</a:t>
            </a:r>
            <a:r>
              <a:rPr dirty="0"/>
              <a:t>?</a:t>
            </a:r>
          </a:p>
        </p:txBody>
      </p:sp>
      <p:grpSp>
        <p:nvGrpSpPr>
          <p:cNvPr id="506" name="Group"/>
          <p:cNvGrpSpPr/>
          <p:nvPr/>
        </p:nvGrpSpPr>
        <p:grpSpPr>
          <a:xfrm>
            <a:off x="446129" y="2271680"/>
            <a:ext cx="1502848" cy="1647545"/>
            <a:chOff x="0" y="0"/>
            <a:chExt cx="1502846" cy="1647543"/>
          </a:xfrm>
        </p:grpSpPr>
        <p:sp>
          <p:nvSpPr>
            <p:cNvPr id="504" name="Thumbs Up"/>
            <p:cNvSpPr/>
            <p:nvPr/>
          </p:nvSpPr>
          <p:spPr>
            <a:xfrm>
              <a:off x="0" y="0"/>
              <a:ext cx="1502847" cy="164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5" name="Ya"/>
            <p:cNvSpPr txBox="1"/>
            <p:nvPr/>
          </p:nvSpPr>
          <p:spPr>
            <a:xfrm>
              <a:off x="58213" y="539812"/>
              <a:ext cx="1071697" cy="1010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Ya</a:t>
              </a:r>
              <a:endParaRPr dirty="0"/>
            </a:p>
          </p:txBody>
        </p:sp>
      </p:grpSp>
      <p:grpSp>
        <p:nvGrpSpPr>
          <p:cNvPr id="509" name="Group"/>
          <p:cNvGrpSpPr/>
          <p:nvPr/>
        </p:nvGrpSpPr>
        <p:grpSpPr>
          <a:xfrm>
            <a:off x="389085" y="4279317"/>
            <a:ext cx="1673874" cy="1835037"/>
            <a:chOff x="0" y="0"/>
            <a:chExt cx="1673872" cy="1835036"/>
          </a:xfrm>
        </p:grpSpPr>
        <p:sp>
          <p:nvSpPr>
            <p:cNvPr id="507" name="Thumbs Up"/>
            <p:cNvSpPr/>
            <p:nvPr/>
          </p:nvSpPr>
          <p:spPr>
            <a:xfrm rot="10800000" flipH="1">
              <a:off x="0" y="0"/>
              <a:ext cx="1673873" cy="183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8" name="Tidak"/>
            <p:cNvSpPr txBox="1"/>
            <p:nvPr/>
          </p:nvSpPr>
          <p:spPr>
            <a:xfrm>
              <a:off x="125805" y="163596"/>
              <a:ext cx="1479836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Tidak</a:t>
              </a:r>
              <a:endParaRPr dirty="0"/>
            </a:p>
          </p:txBody>
        </p:sp>
      </p:grpSp>
      <p:grpSp>
        <p:nvGrpSpPr>
          <p:cNvPr id="40" name="Group">
            <a:extLst>
              <a:ext uri="{FF2B5EF4-FFF2-40B4-BE49-F238E27FC236}">
                <a16:creationId xmlns:a16="http://schemas.microsoft.com/office/drawing/2014/main" id="{89C34873-6F01-BC41-A184-9775EBC684EA}"/>
              </a:ext>
            </a:extLst>
          </p:cNvPr>
          <p:cNvGrpSpPr/>
          <p:nvPr/>
        </p:nvGrpSpPr>
        <p:grpSpPr>
          <a:xfrm>
            <a:off x="17534407" y="2069357"/>
            <a:ext cx="5573388" cy="3886603"/>
            <a:chOff x="0" y="0"/>
            <a:chExt cx="7702930" cy="6229780"/>
          </a:xfrm>
        </p:grpSpPr>
        <p:pic>
          <p:nvPicPr>
            <p:cNvPr id="41" name="Image" descr="Image">
              <a:extLst>
                <a:ext uri="{FF2B5EF4-FFF2-40B4-BE49-F238E27FC236}">
                  <a16:creationId xmlns:a16="http://schemas.microsoft.com/office/drawing/2014/main" id="{77B98955-D300-4B46-825F-6EDB0340E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27" r="939" b="3223"/>
            <a:stretch>
              <a:fillRect/>
            </a:stretch>
          </p:blipFill>
          <p:spPr>
            <a:xfrm>
              <a:off x="0" y="641843"/>
              <a:ext cx="7702930" cy="5587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" name="Februari 2022">
              <a:extLst>
                <a:ext uri="{FF2B5EF4-FFF2-40B4-BE49-F238E27FC236}">
                  <a16:creationId xmlns:a16="http://schemas.microsoft.com/office/drawing/2014/main" id="{E028A1DC-8D76-1E43-B40B-F523C93C444E}"/>
                </a:ext>
              </a:extLst>
            </p:cNvPr>
            <p:cNvSpPr/>
            <p:nvPr/>
          </p:nvSpPr>
          <p:spPr>
            <a:xfrm>
              <a:off x="0" y="0"/>
              <a:ext cx="7608491" cy="1270000"/>
            </a:xfrm>
            <a:prstGeom prst="rect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4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400" dirty="0" err="1"/>
                <a:t>Februari</a:t>
              </a:r>
              <a:r>
                <a:rPr sz="4400" dirty="0"/>
                <a:t> 2022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9D48420-003E-9C48-93D0-E695B34ABDB8}"/>
              </a:ext>
            </a:extLst>
          </p:cNvPr>
          <p:cNvSpPr txBox="1"/>
          <p:nvPr/>
        </p:nvSpPr>
        <p:spPr>
          <a:xfrm>
            <a:off x="25221835" y="9201641"/>
            <a:ext cx="537006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14 Feb Hari Valentine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38C525-CCF0-8241-8640-864306E5B77C}"/>
              </a:ext>
            </a:extLst>
          </p:cNvPr>
          <p:cNvGrpSpPr/>
          <p:nvPr/>
        </p:nvGrpSpPr>
        <p:grpSpPr>
          <a:xfrm>
            <a:off x="1576040" y="5284322"/>
            <a:ext cx="5057475" cy="5102550"/>
            <a:chOff x="17326727" y="9133611"/>
            <a:chExt cx="5057475" cy="5102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6DE617-E838-A645-812A-F26B09E2281F}"/>
                </a:ext>
              </a:extLst>
            </p:cNvPr>
            <p:cNvSpPr txBox="1"/>
            <p:nvPr/>
          </p:nvSpPr>
          <p:spPr>
            <a:xfrm>
              <a:off x="17326727" y="12040688"/>
              <a:ext cx="5057475" cy="2195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1 &amp; 2 Feb 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Imlek</a:t>
              </a: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 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(Chinese New Year)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9780502-C4B1-084F-942B-1507D8F9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79671" y="9133611"/>
              <a:ext cx="3038038" cy="295702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6A97EA-DC18-224C-A1AE-40ED10C1928D}"/>
              </a:ext>
            </a:extLst>
          </p:cNvPr>
          <p:cNvGrpSpPr/>
          <p:nvPr/>
        </p:nvGrpSpPr>
        <p:grpSpPr>
          <a:xfrm>
            <a:off x="14583722" y="6933188"/>
            <a:ext cx="3928961" cy="3464733"/>
            <a:chOff x="14228688" y="10889255"/>
            <a:chExt cx="3928961" cy="346473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30E3ED9-33D5-9C4A-8B0C-DECEC4CBF4A2}"/>
                </a:ext>
              </a:extLst>
            </p:cNvPr>
            <p:cNvSpPr txBox="1"/>
            <p:nvPr/>
          </p:nvSpPr>
          <p:spPr>
            <a:xfrm>
              <a:off x="14228688" y="12897179"/>
              <a:ext cx="3928961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14 Feb 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Hari Valentine</a:t>
              </a:r>
              <a:endPara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9484B8-DE9E-B14B-8142-B95617897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9572" y="10889255"/>
              <a:ext cx="2267195" cy="210093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337EF7-7519-6742-B4F3-7871E290906E}"/>
              </a:ext>
            </a:extLst>
          </p:cNvPr>
          <p:cNvGrpSpPr/>
          <p:nvPr/>
        </p:nvGrpSpPr>
        <p:grpSpPr>
          <a:xfrm>
            <a:off x="7703106" y="5997960"/>
            <a:ext cx="6049734" cy="4365022"/>
            <a:chOff x="14376043" y="8571367"/>
            <a:chExt cx="6049734" cy="436502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974AC1-1088-504B-879B-62E13AE7689B}"/>
                </a:ext>
              </a:extLst>
            </p:cNvPr>
            <p:cNvSpPr txBox="1"/>
            <p:nvPr/>
          </p:nvSpPr>
          <p:spPr>
            <a:xfrm>
              <a:off x="14376043" y="11479580"/>
              <a:ext cx="604973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14 Feb 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Royal Hobart Regatta</a:t>
              </a:r>
              <a:endPara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A93B19-6DC6-F241-A7D5-F18861A4B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92114" y="8571367"/>
              <a:ext cx="2969768" cy="296976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BF06FB-AA55-214E-BD70-2ACA1A01B700}"/>
              </a:ext>
            </a:extLst>
          </p:cNvPr>
          <p:cNvGrpSpPr/>
          <p:nvPr/>
        </p:nvGrpSpPr>
        <p:grpSpPr>
          <a:xfrm>
            <a:off x="1709000" y="10753447"/>
            <a:ext cx="21639982" cy="2937583"/>
            <a:chOff x="1709000" y="10753447"/>
            <a:chExt cx="21639982" cy="2937583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33A8611-A911-F140-BB7A-FB9F142A1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46132" y="10753447"/>
              <a:ext cx="1502850" cy="150285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04A925E-820E-CE4F-B10F-1447CD5A1FB2}"/>
                </a:ext>
              </a:extLst>
            </p:cNvPr>
            <p:cNvGrpSpPr/>
            <p:nvPr/>
          </p:nvGrpSpPr>
          <p:grpSpPr>
            <a:xfrm>
              <a:off x="1709000" y="10841868"/>
              <a:ext cx="20810013" cy="2849162"/>
              <a:chOff x="2297781" y="5995189"/>
              <a:chExt cx="20810013" cy="2849162"/>
            </a:xfrm>
          </p:grpSpPr>
          <p:sp>
            <p:nvSpPr>
              <p:cNvPr id="44" name="Ada …">
                <a:extLst>
                  <a:ext uri="{FF2B5EF4-FFF2-40B4-BE49-F238E27FC236}">
                    <a16:creationId xmlns:a16="http://schemas.microsoft.com/office/drawing/2014/main" id="{2B69E40F-597F-9B43-AC4C-33B8735E04BC}"/>
                  </a:ext>
                </a:extLst>
              </p:cNvPr>
              <p:cNvSpPr txBox="1"/>
              <p:nvPr/>
            </p:nvSpPr>
            <p:spPr>
              <a:xfrm>
                <a:off x="2297781" y="5998023"/>
                <a:ext cx="3118285" cy="1210588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121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7200" dirty="0">
                    <a:solidFill>
                      <a:schemeClr val="bg1"/>
                    </a:solidFill>
                  </a:rPr>
                  <a:t>A</a:t>
                </a:r>
                <a:r>
                  <a:rPr sz="7200" dirty="0">
                    <a:solidFill>
                      <a:schemeClr val="bg1"/>
                    </a:solidFill>
                  </a:rPr>
                  <a:t>da</a:t>
                </a:r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7C979A66-F31C-8146-8CD4-3149E0CED40A}"/>
                  </a:ext>
                </a:extLst>
              </p:cNvPr>
              <p:cNvSpPr txBox="1"/>
              <p:nvPr/>
            </p:nvSpPr>
            <p:spPr>
              <a:xfrm>
                <a:off x="2516253" y="7300719"/>
                <a:ext cx="2899813" cy="86164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defTabSz="914400">
                  <a:defRPr sz="5800" b="1">
                    <a:solidFill>
                      <a:srgbClr val="0433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4800" b="0" dirty="0"/>
                  <a:t>There is</a:t>
                </a:r>
                <a:endParaRPr sz="4800" b="0" dirty="0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id="{FF739F54-05BC-F245-B499-E022BC2E834C}"/>
                  </a:ext>
                </a:extLst>
              </p:cNvPr>
              <p:cNvSpPr txBox="1"/>
              <p:nvPr/>
            </p:nvSpPr>
            <p:spPr>
              <a:xfrm>
                <a:off x="9196085" y="7300719"/>
                <a:ext cx="3701248" cy="8309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defTabSz="914400">
                  <a:defRPr sz="5800" b="1">
                    <a:solidFill>
                      <a:srgbClr val="0433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4800" b="0" dirty="0"/>
                  <a:t>on</a:t>
                </a:r>
                <a:endParaRPr sz="4800" b="0" dirty="0"/>
              </a:p>
            </p:txBody>
          </p:sp>
          <p:sp>
            <p:nvSpPr>
              <p:cNvPr id="61" name="TextBox 7">
                <a:extLst>
                  <a:ext uri="{FF2B5EF4-FFF2-40B4-BE49-F238E27FC236}">
                    <a16:creationId xmlns:a16="http://schemas.microsoft.com/office/drawing/2014/main" id="{D98591D4-6E84-4B47-95AC-9C50A0BCDA71}"/>
                  </a:ext>
                </a:extLst>
              </p:cNvPr>
              <p:cNvSpPr txBox="1"/>
              <p:nvPr/>
            </p:nvSpPr>
            <p:spPr>
              <a:xfrm>
                <a:off x="14303182" y="7300719"/>
                <a:ext cx="2560249" cy="8309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defTabSz="914400">
                  <a:defRPr sz="5800" b="1">
                    <a:solidFill>
                      <a:srgbClr val="0433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4800" b="0" dirty="0"/>
                  <a:t>date</a:t>
                </a:r>
                <a:endParaRPr sz="4800" b="0" dirty="0"/>
              </a:p>
            </p:txBody>
          </p:sp>
          <p:sp>
            <p:nvSpPr>
              <p:cNvPr id="62" name="Ada …">
                <a:extLst>
                  <a:ext uri="{FF2B5EF4-FFF2-40B4-BE49-F238E27FC236}">
                    <a16:creationId xmlns:a16="http://schemas.microsoft.com/office/drawing/2014/main" id="{0651F314-4EBD-D740-8CA0-18601CDA4F11}"/>
                  </a:ext>
                </a:extLst>
              </p:cNvPr>
              <p:cNvSpPr txBox="1"/>
              <p:nvPr/>
            </p:nvSpPr>
            <p:spPr>
              <a:xfrm>
                <a:off x="8883220" y="6040036"/>
                <a:ext cx="3266556" cy="1210588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121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7200" dirty="0">
                    <a:solidFill>
                      <a:schemeClr val="bg1"/>
                    </a:solidFill>
                  </a:rPr>
                  <a:t> pada</a:t>
                </a:r>
                <a:endParaRPr sz="7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Ada …">
                <a:extLst>
                  <a:ext uri="{FF2B5EF4-FFF2-40B4-BE49-F238E27FC236}">
                    <a16:creationId xmlns:a16="http://schemas.microsoft.com/office/drawing/2014/main" id="{DF48F24A-0D0F-3743-A3C9-10FA17E8AC4D}"/>
                  </a:ext>
                </a:extLst>
              </p:cNvPr>
              <p:cNvSpPr txBox="1"/>
              <p:nvPr/>
            </p:nvSpPr>
            <p:spPr>
              <a:xfrm>
                <a:off x="12822488" y="6051368"/>
                <a:ext cx="4656625" cy="1210588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121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7200" dirty="0">
                    <a:solidFill>
                      <a:schemeClr val="bg1"/>
                    </a:solidFill>
                  </a:rPr>
                  <a:t> </a:t>
                </a:r>
                <a:r>
                  <a:rPr lang="en-AU" sz="7200" dirty="0" err="1">
                    <a:solidFill>
                      <a:schemeClr val="bg1"/>
                    </a:solidFill>
                  </a:rPr>
                  <a:t>tanggal</a:t>
                </a:r>
                <a:endParaRPr sz="7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7">
                <a:extLst>
                  <a:ext uri="{FF2B5EF4-FFF2-40B4-BE49-F238E27FC236}">
                    <a16:creationId xmlns:a16="http://schemas.microsoft.com/office/drawing/2014/main" id="{9F81E71C-5E18-0047-8940-C2F76D3D7A37}"/>
                  </a:ext>
                </a:extLst>
              </p:cNvPr>
              <p:cNvSpPr txBox="1"/>
              <p:nvPr/>
            </p:nvSpPr>
            <p:spPr>
              <a:xfrm>
                <a:off x="5961222" y="7300719"/>
                <a:ext cx="2282341" cy="8238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defTabSz="914400">
                  <a:defRPr sz="5800" b="1">
                    <a:solidFill>
                      <a:srgbClr val="0433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4800" b="0" dirty="0"/>
                  <a:t>what</a:t>
                </a:r>
                <a:endParaRPr sz="4800" b="0" dirty="0"/>
              </a:p>
            </p:txBody>
          </p:sp>
          <p:sp>
            <p:nvSpPr>
              <p:cNvPr id="68" name="Ada …">
                <a:extLst>
                  <a:ext uri="{FF2B5EF4-FFF2-40B4-BE49-F238E27FC236}">
                    <a16:creationId xmlns:a16="http://schemas.microsoft.com/office/drawing/2014/main" id="{9CE347F1-8B5E-A84B-952B-C46956939F80}"/>
                  </a:ext>
                </a:extLst>
              </p:cNvPr>
              <p:cNvSpPr txBox="1"/>
              <p:nvPr/>
            </p:nvSpPr>
            <p:spPr>
              <a:xfrm>
                <a:off x="18151825" y="5995189"/>
                <a:ext cx="3928961" cy="1210588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121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7200" dirty="0">
                    <a:solidFill>
                      <a:schemeClr val="bg1"/>
                    </a:solidFill>
                  </a:rPr>
                  <a:t> </a:t>
                </a:r>
                <a:r>
                  <a:rPr lang="en-AU" sz="7200" dirty="0" err="1">
                    <a:solidFill>
                      <a:schemeClr val="bg1"/>
                    </a:solidFill>
                  </a:rPr>
                  <a:t>berapa</a:t>
                </a:r>
                <a:endParaRPr sz="7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TextBox 7">
                <a:extLst>
                  <a:ext uri="{FF2B5EF4-FFF2-40B4-BE49-F238E27FC236}">
                    <a16:creationId xmlns:a16="http://schemas.microsoft.com/office/drawing/2014/main" id="{D20782BA-01D0-B74B-B888-BA7F2F4A3003}"/>
                  </a:ext>
                </a:extLst>
              </p:cNvPr>
              <p:cNvSpPr txBox="1"/>
              <p:nvPr/>
            </p:nvSpPr>
            <p:spPr>
              <a:xfrm>
                <a:off x="17633159" y="7274691"/>
                <a:ext cx="5474635" cy="15696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defTabSz="914400">
                  <a:defRPr sz="5800" b="1">
                    <a:solidFill>
                      <a:srgbClr val="0433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4800" b="0" dirty="0"/>
                  <a:t>question for numbers</a:t>
                </a:r>
                <a:endParaRPr sz="4800" b="0" dirty="0"/>
              </a:p>
            </p:txBody>
          </p:sp>
          <p:sp>
            <p:nvSpPr>
              <p:cNvPr id="70" name="Ada …">
                <a:extLst>
                  <a:ext uri="{FF2B5EF4-FFF2-40B4-BE49-F238E27FC236}">
                    <a16:creationId xmlns:a16="http://schemas.microsoft.com/office/drawing/2014/main" id="{817564E2-7C0F-3447-BAAF-3BD37BFDA1A0}"/>
                  </a:ext>
                </a:extLst>
              </p:cNvPr>
              <p:cNvSpPr txBox="1"/>
              <p:nvPr/>
            </p:nvSpPr>
            <p:spPr>
              <a:xfrm>
                <a:off x="5833416" y="6010544"/>
                <a:ext cx="2632453" cy="1210588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121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AU" sz="7200" dirty="0" err="1">
                    <a:solidFill>
                      <a:schemeClr val="bg1"/>
                    </a:solidFill>
                  </a:rPr>
                  <a:t>apa</a:t>
                </a:r>
                <a:endParaRPr sz="7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E275FD-8E90-3F4F-B963-FCF1D44CA33A}"/>
              </a:ext>
            </a:extLst>
          </p:cNvPr>
          <p:cNvGrpSpPr/>
          <p:nvPr/>
        </p:nvGrpSpPr>
        <p:grpSpPr>
          <a:xfrm>
            <a:off x="19214305" y="6191781"/>
            <a:ext cx="4663136" cy="4009570"/>
            <a:chOff x="18994800" y="7503664"/>
            <a:chExt cx="4663136" cy="400957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6364CB-F957-C546-A501-F7FF366E5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89603" y="7503664"/>
              <a:ext cx="3038038" cy="2835502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187253-2C22-674B-A356-06609825CEC3}"/>
                </a:ext>
              </a:extLst>
            </p:cNvPr>
            <p:cNvSpPr txBox="1"/>
            <p:nvPr/>
          </p:nvSpPr>
          <p:spPr>
            <a:xfrm>
              <a:off x="18994800" y="10733533"/>
              <a:ext cx="4663136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Hari </a:t>
              </a:r>
              <a:r>
                <a:rPr kumimoji="0" lang="en-US" sz="4400" b="0" i="0" u="none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Ulang</a:t>
              </a: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 </a:t>
              </a:r>
              <a:r>
                <a:rPr kumimoji="0" lang="en-US" sz="4400" b="0" i="0" u="none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entury Gothic" panose="020B0502020202020204" pitchFamily="34" charset="0"/>
                  <a:sym typeface="Helvetica Neue"/>
                </a:rPr>
                <a:t>tahun</a:t>
              </a:r>
              <a:endPara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314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HARI SPESIAL"/>
          <p:cNvSpPr txBox="1"/>
          <p:nvPr/>
        </p:nvSpPr>
        <p:spPr>
          <a:xfrm>
            <a:off x="4495672" y="5461609"/>
            <a:ext cx="15392655" cy="2792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200">
                <a:solidFill>
                  <a:srgbClr val="000000"/>
                </a:solidFill>
              </a:defRPr>
            </a:lvl1pPr>
          </a:lstStyle>
          <a:p>
            <a:r>
              <a:t>HARI SPESIAL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Ada yang spesial minggu ini?"/>
          <p:cNvSpPr txBox="1"/>
          <p:nvPr/>
        </p:nvSpPr>
        <p:spPr>
          <a:xfrm>
            <a:off x="43654" y="345456"/>
            <a:ext cx="2451117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9600" dirty="0"/>
              <a:t>Ada </a:t>
            </a:r>
            <a:r>
              <a:rPr lang="en-US" sz="9600" dirty="0" err="1"/>
              <a:t>kegiatan</a:t>
            </a:r>
            <a:r>
              <a:rPr lang="en-US" sz="9600" dirty="0"/>
              <a:t> special </a:t>
            </a:r>
            <a:r>
              <a:rPr lang="en-AU" sz="9600" dirty="0" err="1"/>
              <a:t>apa</a:t>
            </a:r>
            <a:r>
              <a:rPr sz="9600" dirty="0"/>
              <a:t> </a:t>
            </a:r>
            <a:r>
              <a:rPr sz="9600" dirty="0" err="1"/>
              <a:t>minggu</a:t>
            </a:r>
            <a:r>
              <a:rPr sz="9600" dirty="0"/>
              <a:t> </a:t>
            </a:r>
            <a:r>
              <a:rPr sz="9600" dirty="0" err="1"/>
              <a:t>ini</a:t>
            </a:r>
            <a:r>
              <a:rPr sz="9600" dirty="0"/>
              <a:t>?</a:t>
            </a:r>
          </a:p>
        </p:txBody>
      </p:sp>
      <p:sp>
        <p:nvSpPr>
          <p:cNvPr id="514" name="TextBox 7"/>
          <p:cNvSpPr txBox="1"/>
          <p:nvPr/>
        </p:nvSpPr>
        <p:spPr>
          <a:xfrm>
            <a:off x="362244" y="2174865"/>
            <a:ext cx="17239736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Anything special this week?</a:t>
            </a:r>
          </a:p>
        </p:txBody>
      </p:sp>
      <p:grpSp>
        <p:nvGrpSpPr>
          <p:cNvPr id="522" name="Group"/>
          <p:cNvGrpSpPr/>
          <p:nvPr/>
        </p:nvGrpSpPr>
        <p:grpSpPr>
          <a:xfrm>
            <a:off x="536774" y="10350128"/>
            <a:ext cx="23310453" cy="1605321"/>
            <a:chOff x="0" y="251441"/>
            <a:chExt cx="23310451" cy="1605320"/>
          </a:xfrm>
        </p:grpSpPr>
        <p:sp>
          <p:nvSpPr>
            <p:cNvPr id="515" name="hari…"/>
            <p:cNvSpPr txBox="1"/>
            <p:nvPr/>
          </p:nvSpPr>
          <p:spPr>
            <a:xfrm>
              <a:off x="0" y="251441"/>
              <a:ext cx="3285771" cy="1579919"/>
            </a:xfrm>
            <a:prstGeom prst="rect">
              <a:avLst/>
            </a:prstGeom>
            <a:gradFill flip="none" rotWithShape="1">
              <a:gsLst>
                <a:gs pos="0">
                  <a:srgbClr val="C4FEFF"/>
                </a:gs>
                <a:gs pos="100000">
                  <a:srgbClr val="3EFFC0"/>
                </a:gs>
              </a:gsLst>
              <a:lin ang="642132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hari</a:t>
              </a:r>
              <a:r>
                <a:rPr sz="4800" dirty="0"/>
                <a:t> </a:t>
              </a:r>
            </a:p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Senin</a:t>
              </a:r>
              <a:endParaRPr sz="4800" dirty="0"/>
            </a:p>
          </p:txBody>
        </p:sp>
        <p:sp>
          <p:nvSpPr>
            <p:cNvPr id="516" name="hari Selasa"/>
            <p:cNvSpPr txBox="1"/>
            <p:nvPr/>
          </p:nvSpPr>
          <p:spPr>
            <a:xfrm>
              <a:off x="3326863" y="276841"/>
              <a:ext cx="3285771" cy="1579919"/>
            </a:xfrm>
            <a:prstGeom prst="rect">
              <a:avLst/>
            </a:prstGeom>
            <a:solidFill>
              <a:srgbClr val="C6FAB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/>
                <a:t>hari Selasa</a:t>
              </a:r>
            </a:p>
          </p:txBody>
        </p:sp>
        <p:sp>
          <p:nvSpPr>
            <p:cNvPr id="517" name="hari Rabu"/>
            <p:cNvSpPr txBox="1"/>
            <p:nvPr/>
          </p:nvSpPr>
          <p:spPr>
            <a:xfrm>
              <a:off x="6666427" y="276841"/>
              <a:ext cx="3285771" cy="1579919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/>
                <a:t>Rabu</a:t>
              </a:r>
            </a:p>
          </p:txBody>
        </p:sp>
        <p:sp>
          <p:nvSpPr>
            <p:cNvPr id="518" name="hari Kamis"/>
            <p:cNvSpPr txBox="1"/>
            <p:nvPr/>
          </p:nvSpPr>
          <p:spPr>
            <a:xfrm>
              <a:off x="10005990" y="276842"/>
              <a:ext cx="3285772" cy="1579919"/>
            </a:xfrm>
            <a:prstGeom prst="rect">
              <a:avLst/>
            </a:prstGeom>
            <a:solidFill>
              <a:srgbClr val="DDE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Kamis</a:t>
              </a:r>
              <a:endParaRPr sz="4800" dirty="0"/>
            </a:p>
          </p:txBody>
        </p:sp>
        <p:sp>
          <p:nvSpPr>
            <p:cNvPr id="519" name="hari Jumat"/>
            <p:cNvSpPr txBox="1"/>
            <p:nvPr/>
          </p:nvSpPr>
          <p:spPr>
            <a:xfrm>
              <a:off x="13345552" y="276842"/>
              <a:ext cx="3285772" cy="1579919"/>
            </a:xfrm>
            <a:prstGeom prst="rect">
              <a:avLst/>
            </a:prstGeom>
            <a:solidFill>
              <a:srgbClr val="D0FE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Jumat</a:t>
              </a:r>
              <a:endParaRPr sz="4800" dirty="0"/>
            </a:p>
          </p:txBody>
        </p:sp>
        <p:sp>
          <p:nvSpPr>
            <p:cNvPr id="520" name="hari Sabtu"/>
            <p:cNvSpPr txBox="1"/>
            <p:nvPr/>
          </p:nvSpPr>
          <p:spPr>
            <a:xfrm>
              <a:off x="16685116" y="276842"/>
              <a:ext cx="3285771" cy="1579919"/>
            </a:xfrm>
            <a:prstGeom prst="rect">
              <a:avLst/>
            </a:prstGeom>
            <a:solidFill>
              <a:srgbClr val="F6E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Sabtu</a:t>
              </a:r>
              <a:endParaRPr sz="4800" dirty="0"/>
            </a:p>
          </p:txBody>
        </p:sp>
        <p:sp>
          <p:nvSpPr>
            <p:cNvPr id="521" name="hari Minggu"/>
            <p:cNvSpPr txBox="1"/>
            <p:nvPr/>
          </p:nvSpPr>
          <p:spPr>
            <a:xfrm>
              <a:off x="20024680" y="251441"/>
              <a:ext cx="3285771" cy="1579919"/>
            </a:xfrm>
            <a:prstGeom prst="rect">
              <a:avLst/>
            </a:prstGeom>
            <a:solidFill>
              <a:srgbClr val="FFCD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/>
                <a:t>hari Minggu</a:t>
              </a:r>
            </a:p>
          </p:txBody>
        </p:sp>
      </p:grpSp>
      <p:sp>
        <p:nvSpPr>
          <p:cNvPr id="523" name="Thumbs Up"/>
          <p:cNvSpPr/>
          <p:nvPr/>
        </p:nvSpPr>
        <p:spPr>
          <a:xfrm>
            <a:off x="523351" y="4121548"/>
            <a:ext cx="1209119" cy="1325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4" name="Thumbs Up"/>
          <p:cNvSpPr/>
          <p:nvPr/>
        </p:nvSpPr>
        <p:spPr>
          <a:xfrm rot="10800000" flipH="1">
            <a:off x="523351" y="6124035"/>
            <a:ext cx="1209119" cy="1325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27" name="Group"/>
          <p:cNvGrpSpPr/>
          <p:nvPr/>
        </p:nvGrpSpPr>
        <p:grpSpPr>
          <a:xfrm>
            <a:off x="7915276" y="12211439"/>
            <a:ext cx="15128976" cy="1504561"/>
            <a:chOff x="-588030" y="0"/>
            <a:chExt cx="10086579" cy="1504560"/>
          </a:xfrm>
        </p:grpSpPr>
        <p:sp>
          <p:nvSpPr>
            <p:cNvPr id="525" name="Call-out"/>
            <p:cNvSpPr/>
            <p:nvPr/>
          </p:nvSpPr>
          <p:spPr>
            <a:xfrm>
              <a:off x="-588030" y="0"/>
              <a:ext cx="10086579" cy="141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86" y="0"/>
                  </a:moveTo>
                  <a:cubicBezTo>
                    <a:pt x="3114" y="0"/>
                    <a:pt x="2975" y="989"/>
                    <a:pt x="2975" y="2212"/>
                  </a:cubicBezTo>
                  <a:lnTo>
                    <a:pt x="2975" y="9258"/>
                  </a:lnTo>
                  <a:lnTo>
                    <a:pt x="0" y="10936"/>
                  </a:lnTo>
                  <a:lnTo>
                    <a:pt x="2975" y="12609"/>
                  </a:lnTo>
                  <a:lnTo>
                    <a:pt x="2975" y="19388"/>
                  </a:lnTo>
                  <a:cubicBezTo>
                    <a:pt x="2975" y="20611"/>
                    <a:pt x="3114" y="21600"/>
                    <a:pt x="3286" y="21600"/>
                  </a:cubicBezTo>
                  <a:lnTo>
                    <a:pt x="21290" y="21600"/>
                  </a:lnTo>
                  <a:cubicBezTo>
                    <a:pt x="21461" y="21600"/>
                    <a:pt x="21600" y="20611"/>
                    <a:pt x="21600" y="19388"/>
                  </a:cubicBezTo>
                  <a:lnTo>
                    <a:pt x="21600" y="2212"/>
                  </a:lnTo>
                  <a:cubicBezTo>
                    <a:pt x="21600" y="989"/>
                    <a:pt x="21461" y="0"/>
                    <a:pt x="21290" y="0"/>
                  </a:cubicBezTo>
                  <a:lnTo>
                    <a:pt x="3286" y="0"/>
                  </a:lnTo>
                  <a:close/>
                </a:path>
              </a:pathLst>
            </a:custGeom>
            <a:solidFill>
              <a:srgbClr val="FFFEE8"/>
            </a:solidFill>
            <a:ln w="508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6" name="Selamat …"/>
            <p:cNvSpPr txBox="1"/>
            <p:nvPr/>
          </p:nvSpPr>
          <p:spPr>
            <a:xfrm>
              <a:off x="904223" y="72390"/>
              <a:ext cx="5370684" cy="143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7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Selamat</a:t>
              </a:r>
              <a:r>
                <a:rPr dirty="0"/>
                <a:t> </a:t>
              </a:r>
              <a:r>
                <a:rPr lang="en-AU" dirty="0" err="1"/>
                <a:t>hari</a:t>
              </a:r>
              <a:r>
                <a:rPr lang="en-AU" dirty="0"/>
                <a:t> </a:t>
              </a:r>
              <a:r>
                <a:rPr dirty="0"/>
                <a:t>…</a:t>
              </a:r>
            </a:p>
          </p:txBody>
        </p:sp>
      </p:grpSp>
      <p:sp>
        <p:nvSpPr>
          <p:cNvPr id="532" name="Kapan ?"/>
          <p:cNvSpPr txBox="1"/>
          <p:nvPr/>
        </p:nvSpPr>
        <p:spPr>
          <a:xfrm>
            <a:off x="536774" y="8637328"/>
            <a:ext cx="6930640" cy="145680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defRPr sz="1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800" dirty="0"/>
              <a:t>Kapan </a:t>
            </a:r>
            <a:r>
              <a:rPr sz="8800" dirty="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grpSp>
        <p:nvGrpSpPr>
          <p:cNvPr id="537" name="Group"/>
          <p:cNvGrpSpPr/>
          <p:nvPr/>
        </p:nvGrpSpPr>
        <p:grpSpPr>
          <a:xfrm>
            <a:off x="7792198" y="3381094"/>
            <a:ext cx="3804667" cy="3961073"/>
            <a:chOff x="-1" y="362772"/>
            <a:chExt cx="3804665" cy="3961072"/>
          </a:xfrm>
        </p:grpSpPr>
        <p:grpSp>
          <p:nvGrpSpPr>
            <p:cNvPr id="535" name="Group"/>
            <p:cNvGrpSpPr/>
            <p:nvPr/>
          </p:nvGrpSpPr>
          <p:grpSpPr>
            <a:xfrm>
              <a:off x="-1" y="362772"/>
              <a:ext cx="3804665" cy="3476905"/>
              <a:chOff x="-1" y="362773"/>
              <a:chExt cx="3804664" cy="3476903"/>
            </a:xfrm>
          </p:grpSpPr>
          <p:sp>
            <p:nvSpPr>
              <p:cNvPr id="533" name="Heart"/>
              <p:cNvSpPr/>
              <p:nvPr/>
            </p:nvSpPr>
            <p:spPr>
              <a:xfrm>
                <a:off x="-1" y="442650"/>
                <a:ext cx="3804664" cy="3397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433" extrusionOk="0">
                    <a:moveTo>
                      <a:pt x="5838" y="8"/>
                    </a:moveTo>
                    <a:cubicBezTo>
                      <a:pt x="3712" y="114"/>
                      <a:pt x="158" y="1891"/>
                      <a:pt x="2" y="7232"/>
                    </a:cubicBezTo>
                    <a:cubicBezTo>
                      <a:pt x="-54" y="9134"/>
                      <a:pt x="1253" y="14877"/>
                      <a:pt x="10702" y="21433"/>
                    </a:cubicBezTo>
                    <a:cubicBezTo>
                      <a:pt x="20130" y="14892"/>
                      <a:pt x="21546" y="9139"/>
                      <a:pt x="21505" y="7232"/>
                    </a:cubicBezTo>
                    <a:cubicBezTo>
                      <a:pt x="21391" y="1889"/>
                      <a:pt x="17806" y="115"/>
                      <a:pt x="15669" y="8"/>
                    </a:cubicBezTo>
                    <a:cubicBezTo>
                      <a:pt x="12170" y="-167"/>
                      <a:pt x="10753" y="2729"/>
                      <a:pt x="10753" y="2729"/>
                    </a:cubicBezTo>
                    <a:cubicBezTo>
                      <a:pt x="10753" y="2729"/>
                      <a:pt x="9337" y="-167"/>
                      <a:pt x="5838" y="8"/>
                    </a:cubicBezTo>
                    <a:close/>
                  </a:path>
                </a:pathLst>
              </a:custGeom>
              <a:solidFill>
                <a:srgbClr val="FFE0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pic>
            <p:nvPicPr>
              <p:cNvPr id="534" name="Happy-Mothers-Day.png" descr="Happy-Mothers-Day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4816" y="362773"/>
                <a:ext cx="3145683" cy="31456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536" name="8 May 2022"/>
            <p:cNvSpPr txBox="1"/>
            <p:nvPr/>
          </p:nvSpPr>
          <p:spPr>
            <a:xfrm>
              <a:off x="702980" y="3590015"/>
              <a:ext cx="2960524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 b="1">
                  <a:solidFill>
                    <a:srgbClr val="000000"/>
                  </a:solidFill>
                </a:defRPr>
              </a:lvl1pPr>
            </a:lstStyle>
            <a:p>
              <a:r>
                <a:t>8 May 2022</a:t>
              </a:r>
            </a:p>
          </p:txBody>
        </p:sp>
      </p:grpSp>
      <p:grpSp>
        <p:nvGrpSpPr>
          <p:cNvPr id="542" name="Group"/>
          <p:cNvGrpSpPr/>
          <p:nvPr/>
        </p:nvGrpSpPr>
        <p:grpSpPr>
          <a:xfrm>
            <a:off x="12928057" y="4088355"/>
            <a:ext cx="4932549" cy="3381379"/>
            <a:chOff x="60034" y="681128"/>
            <a:chExt cx="4764719" cy="2964215"/>
          </a:xfrm>
        </p:grpSpPr>
        <p:grpSp>
          <p:nvGrpSpPr>
            <p:cNvPr id="540" name="Group"/>
            <p:cNvGrpSpPr/>
            <p:nvPr/>
          </p:nvGrpSpPr>
          <p:grpSpPr>
            <a:xfrm>
              <a:off x="602739" y="681128"/>
              <a:ext cx="4222014" cy="2538499"/>
              <a:chOff x="350614" y="681128"/>
              <a:chExt cx="4222012" cy="2538498"/>
            </a:xfrm>
          </p:grpSpPr>
          <p:sp>
            <p:nvSpPr>
              <p:cNvPr id="538" name="Heart"/>
              <p:cNvSpPr/>
              <p:nvPr/>
            </p:nvSpPr>
            <p:spPr>
              <a:xfrm>
                <a:off x="350614" y="681128"/>
                <a:ext cx="4222012" cy="2538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433" extrusionOk="0">
                    <a:moveTo>
                      <a:pt x="5838" y="8"/>
                    </a:moveTo>
                    <a:cubicBezTo>
                      <a:pt x="3712" y="114"/>
                      <a:pt x="158" y="1891"/>
                      <a:pt x="2" y="7232"/>
                    </a:cubicBezTo>
                    <a:cubicBezTo>
                      <a:pt x="-54" y="9134"/>
                      <a:pt x="1253" y="14877"/>
                      <a:pt x="10702" y="21433"/>
                    </a:cubicBezTo>
                    <a:cubicBezTo>
                      <a:pt x="20130" y="14892"/>
                      <a:pt x="21546" y="9139"/>
                      <a:pt x="21505" y="7232"/>
                    </a:cubicBezTo>
                    <a:cubicBezTo>
                      <a:pt x="21391" y="1889"/>
                      <a:pt x="17806" y="115"/>
                      <a:pt x="15669" y="8"/>
                    </a:cubicBezTo>
                    <a:cubicBezTo>
                      <a:pt x="12170" y="-167"/>
                      <a:pt x="10753" y="2729"/>
                      <a:pt x="10753" y="2729"/>
                    </a:cubicBezTo>
                    <a:cubicBezTo>
                      <a:pt x="10753" y="2729"/>
                      <a:pt x="9337" y="-167"/>
                      <a:pt x="5838" y="8"/>
                    </a:cubicBezTo>
                    <a:close/>
                  </a:path>
                </a:pathLst>
              </a:custGeom>
              <a:solidFill>
                <a:srgbClr val="AEE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39" name="HAPPY…"/>
              <p:cNvSpPr txBox="1"/>
              <p:nvPr/>
            </p:nvSpPr>
            <p:spPr>
              <a:xfrm>
                <a:off x="748853" y="893638"/>
                <a:ext cx="3498096" cy="2113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defRPr sz="5000">
                    <a:solidFill>
                      <a:srgbClr val="000000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dirty="0"/>
                  <a:t>HAPPY</a:t>
                </a:r>
              </a:p>
              <a:p>
                <a:pPr>
                  <a:defRPr sz="5000">
                    <a:solidFill>
                      <a:srgbClr val="000000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dirty="0"/>
                  <a:t>FATHER’S </a:t>
                </a:r>
              </a:p>
              <a:p>
                <a:pPr>
                  <a:defRPr sz="5000">
                    <a:solidFill>
                      <a:srgbClr val="000000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dirty="0"/>
                  <a:t>DAY!</a:t>
                </a:r>
              </a:p>
            </p:txBody>
          </p:sp>
        </p:grpSp>
        <p:sp>
          <p:nvSpPr>
            <p:cNvPr id="541" name="4 September 2022"/>
            <p:cNvSpPr txBox="1"/>
            <p:nvPr/>
          </p:nvSpPr>
          <p:spPr>
            <a:xfrm>
              <a:off x="60034" y="2911514"/>
              <a:ext cx="4688739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 b="1"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4 September 2022</a:t>
              </a:r>
            </a:p>
          </p:txBody>
        </p:sp>
      </p:grpSp>
      <p:grpSp>
        <p:nvGrpSpPr>
          <p:cNvPr id="549" name="Group"/>
          <p:cNvGrpSpPr/>
          <p:nvPr/>
        </p:nvGrpSpPr>
        <p:grpSpPr>
          <a:xfrm>
            <a:off x="3063625" y="3420486"/>
            <a:ext cx="3397378" cy="5631412"/>
            <a:chOff x="0" y="0"/>
            <a:chExt cx="3397376" cy="5631410"/>
          </a:xfrm>
        </p:grpSpPr>
        <p:grpSp>
          <p:nvGrpSpPr>
            <p:cNvPr id="547" name="Group"/>
            <p:cNvGrpSpPr/>
            <p:nvPr/>
          </p:nvGrpSpPr>
          <p:grpSpPr>
            <a:xfrm>
              <a:off x="0" y="0"/>
              <a:ext cx="3397377" cy="5631411"/>
              <a:chOff x="0" y="0"/>
              <a:chExt cx="3397376" cy="5631410"/>
            </a:xfrm>
          </p:grpSpPr>
          <p:grpSp>
            <p:nvGrpSpPr>
              <p:cNvPr id="545" name="Group"/>
              <p:cNvGrpSpPr/>
              <p:nvPr/>
            </p:nvGrpSpPr>
            <p:grpSpPr>
              <a:xfrm>
                <a:off x="0" y="0"/>
                <a:ext cx="3397377" cy="4016601"/>
                <a:chOff x="0" y="0"/>
                <a:chExt cx="3397376" cy="4016600"/>
              </a:xfrm>
            </p:grpSpPr>
            <p:pic>
              <p:nvPicPr>
                <p:cNvPr id="543" name="world-map.png" descr="world-map.png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695250" y="0"/>
                  <a:ext cx="2491024" cy="249102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44" name="Earth day"/>
                <p:cNvSpPr txBox="1"/>
                <p:nvPr/>
              </p:nvSpPr>
              <p:spPr>
                <a:xfrm>
                  <a:off x="0" y="3075957"/>
                  <a:ext cx="3397377" cy="9406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500">
                      <a:solidFill>
                        <a:srgbClr val="0433FF"/>
                      </a:solidFill>
                      <a:latin typeface="Futura"/>
                      <a:ea typeface="Futura"/>
                      <a:cs typeface="Futura"/>
                      <a:sym typeface="Futura"/>
                    </a:defRPr>
                  </a:lvl1pPr>
                </a:lstStyle>
                <a:p>
                  <a:r>
                    <a:rPr dirty="0"/>
                    <a:t>Earth day</a:t>
                  </a:r>
                </a:p>
              </p:txBody>
            </p:sp>
          </p:grpSp>
          <p:sp>
            <p:nvSpPr>
              <p:cNvPr id="546" name="22 April 2022"/>
              <p:cNvSpPr/>
              <p:nvPr/>
            </p:nvSpPr>
            <p:spPr>
              <a:xfrm>
                <a:off x="1698708" y="436141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200" b="1">
                    <a:solidFill>
                      <a:srgbClr val="000000"/>
                    </a:solidFill>
                  </a:defRPr>
                </a:lvl1pPr>
              </a:lstStyle>
              <a:p>
                <a:r>
                  <a:t>22 April 2022</a:t>
                </a:r>
              </a:p>
            </p:txBody>
          </p:sp>
        </p:grpSp>
        <p:sp>
          <p:nvSpPr>
            <p:cNvPr id="548" name="Hari Bumi"/>
            <p:cNvSpPr txBox="1"/>
            <p:nvPr/>
          </p:nvSpPr>
          <p:spPr>
            <a:xfrm>
              <a:off x="59130" y="2279536"/>
              <a:ext cx="3338247" cy="932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400" b="1">
                  <a:solidFill>
                    <a:srgbClr val="000000"/>
                  </a:solidFill>
                </a:defRPr>
              </a:lvl1pPr>
            </a:lstStyle>
            <a:p>
              <a:r>
                <a:t>Hari Bumi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47A4B52-4A16-664C-9F34-7A98DEDD157C}"/>
              </a:ext>
            </a:extLst>
          </p:cNvPr>
          <p:cNvGrpSpPr/>
          <p:nvPr/>
        </p:nvGrpSpPr>
        <p:grpSpPr>
          <a:xfrm>
            <a:off x="18218413" y="2789531"/>
            <a:ext cx="6079396" cy="4870095"/>
            <a:chOff x="18218413" y="2789531"/>
            <a:chExt cx="6079396" cy="4870095"/>
          </a:xfrm>
        </p:grpSpPr>
        <p:grpSp>
          <p:nvGrpSpPr>
            <p:cNvPr id="531" name="Group"/>
            <p:cNvGrpSpPr/>
            <p:nvPr/>
          </p:nvGrpSpPr>
          <p:grpSpPr>
            <a:xfrm>
              <a:off x="18218413" y="6002524"/>
              <a:ext cx="6079396" cy="1657102"/>
              <a:chOff x="0" y="2909574"/>
              <a:chExt cx="6079395" cy="1657102"/>
            </a:xfrm>
          </p:grpSpPr>
          <p:sp>
            <p:nvSpPr>
              <p:cNvPr id="529" name="Birthday"/>
              <p:cNvSpPr/>
              <p:nvPr/>
            </p:nvSpPr>
            <p:spPr>
              <a:xfrm>
                <a:off x="501322" y="2909574"/>
                <a:ext cx="413879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4600" b="1">
                    <a:solidFill>
                      <a:srgbClr val="0433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Birthday</a:t>
                </a:r>
              </a:p>
            </p:txBody>
          </p:sp>
          <p:sp>
            <p:nvSpPr>
              <p:cNvPr id="530" name="Hari Ulang Tahun"/>
              <p:cNvSpPr/>
              <p:nvPr/>
            </p:nvSpPr>
            <p:spPr>
              <a:xfrm>
                <a:off x="0" y="3296675"/>
                <a:ext cx="6079395" cy="127000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56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Hari Ulang Tahun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8B9D605-FF7A-7443-B547-A5D63B8ED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39092" y="2789531"/>
              <a:ext cx="3038038" cy="2835502"/>
            </a:xfrm>
            <a:prstGeom prst="rect">
              <a:avLst/>
            </a:prstGeom>
          </p:spPr>
        </p:pic>
      </p:grpSp>
      <p:sp>
        <p:nvSpPr>
          <p:cNvPr id="41" name="Earth day">
            <a:extLst>
              <a:ext uri="{FF2B5EF4-FFF2-40B4-BE49-F238E27FC236}">
                <a16:creationId xmlns:a16="http://schemas.microsoft.com/office/drawing/2014/main" id="{505783BF-B7E3-204A-AB8D-C53E05966CE8}"/>
              </a:ext>
            </a:extLst>
          </p:cNvPr>
          <p:cNvSpPr txBox="1"/>
          <p:nvPr/>
        </p:nvSpPr>
        <p:spPr>
          <a:xfrm>
            <a:off x="7149408" y="9151962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dirty="0"/>
              <a:t>When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HARI MERDEKA"/>
          <p:cNvSpPr txBox="1"/>
          <p:nvPr/>
        </p:nvSpPr>
        <p:spPr>
          <a:xfrm>
            <a:off x="3595382" y="5461609"/>
            <a:ext cx="17193236" cy="2792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200">
                <a:solidFill>
                  <a:srgbClr val="000000"/>
                </a:solidFill>
              </a:defRPr>
            </a:lvl1pPr>
          </a:lstStyle>
          <a:p>
            <a:r>
              <a:t>HARI MERDEKA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roup"/>
          <p:cNvGrpSpPr/>
          <p:nvPr/>
        </p:nvGrpSpPr>
        <p:grpSpPr>
          <a:xfrm>
            <a:off x="6834262" y="2993589"/>
            <a:ext cx="16868269" cy="4449744"/>
            <a:chOff x="0" y="0"/>
            <a:chExt cx="16868268" cy="4449742"/>
          </a:xfrm>
        </p:grpSpPr>
        <p:pic>
          <p:nvPicPr>
            <p:cNvPr id="553" name="emojime 3.gif" descr="emojime 3.gif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1945"/>
              <a:ext cx="5126972" cy="4101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4" name="Call-out"/>
            <p:cNvSpPr/>
            <p:nvPr/>
          </p:nvSpPr>
          <p:spPr>
            <a:xfrm>
              <a:off x="3930540" y="323986"/>
              <a:ext cx="12937729" cy="344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8" y="0"/>
                  </a:moveTo>
                  <a:cubicBezTo>
                    <a:pt x="2000" y="0"/>
                    <a:pt x="1865" y="510"/>
                    <a:pt x="1865" y="1140"/>
                  </a:cubicBezTo>
                  <a:lnTo>
                    <a:pt x="1865" y="14763"/>
                  </a:lnTo>
                  <a:lnTo>
                    <a:pt x="0" y="17046"/>
                  </a:lnTo>
                  <a:lnTo>
                    <a:pt x="1865" y="19328"/>
                  </a:lnTo>
                  <a:lnTo>
                    <a:pt x="1865" y="20460"/>
                  </a:lnTo>
                  <a:cubicBezTo>
                    <a:pt x="1865" y="21090"/>
                    <a:pt x="2000" y="21600"/>
                    <a:pt x="2168" y="21600"/>
                  </a:cubicBezTo>
                  <a:lnTo>
                    <a:pt x="21297" y="21600"/>
                  </a:lnTo>
                  <a:cubicBezTo>
                    <a:pt x="21464" y="21600"/>
                    <a:pt x="21600" y="21090"/>
                    <a:pt x="21600" y="20460"/>
                  </a:cubicBezTo>
                  <a:lnTo>
                    <a:pt x="21600" y="1140"/>
                  </a:lnTo>
                  <a:cubicBezTo>
                    <a:pt x="21600" y="510"/>
                    <a:pt x="21464" y="0"/>
                    <a:pt x="21297" y="0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5100">
                  <a:solidFill>
                    <a:srgbClr val="000000"/>
                  </a:solidFill>
                  <a:latin typeface="OpenDyslexic Bold"/>
                  <a:ea typeface="OpenDyslexic Bold"/>
                  <a:cs typeface="OpenDyslexic Bold"/>
                  <a:sym typeface="OpenDyslexic Bold"/>
                </a:defRPr>
              </a:pPr>
              <a:endParaRPr/>
            </a:p>
          </p:txBody>
        </p:sp>
        <p:sp>
          <p:nvSpPr>
            <p:cNvPr id="555" name="Hari spesial…"/>
            <p:cNvSpPr txBox="1"/>
            <p:nvPr/>
          </p:nvSpPr>
          <p:spPr>
            <a:xfrm>
              <a:off x="5317102" y="804842"/>
              <a:ext cx="6430984" cy="364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5100">
                  <a:solidFill>
                    <a:srgbClr val="000000"/>
                  </a:solidFill>
                  <a:latin typeface="OpenDyslexic Bold"/>
                  <a:ea typeface="OpenDyslexic Bold"/>
                  <a:cs typeface="OpenDyslexic Bold"/>
                  <a:sym typeface="OpenDyslexic Bold"/>
                </a:defRPr>
              </a:pPr>
              <a:r>
                <a:t>Hari spesial </a:t>
              </a:r>
            </a:p>
            <a:p>
              <a:pPr defTabSz="825500">
                <a:defRPr sz="5100">
                  <a:solidFill>
                    <a:srgbClr val="000000"/>
                  </a:solidFill>
                  <a:latin typeface="OpenDyslexic Bold"/>
                  <a:ea typeface="OpenDyslexic Bold"/>
                  <a:cs typeface="OpenDyslexic Bold"/>
                  <a:sym typeface="OpenDyslexic Bold"/>
                </a:defRPr>
              </a:pPr>
              <a:r>
                <a:t>di Indonesia!</a:t>
              </a:r>
            </a:p>
          </p:txBody>
        </p:sp>
        <p:grpSp>
          <p:nvGrpSpPr>
            <p:cNvPr id="558" name="Group"/>
            <p:cNvGrpSpPr/>
            <p:nvPr/>
          </p:nvGrpSpPr>
          <p:grpSpPr>
            <a:xfrm>
              <a:off x="12534563" y="0"/>
              <a:ext cx="3724037" cy="3644900"/>
              <a:chOff x="0" y="0"/>
              <a:chExt cx="3724035" cy="3644900"/>
            </a:xfrm>
          </p:grpSpPr>
          <p:pic>
            <p:nvPicPr>
              <p:cNvPr id="556" name="Group" descr="Group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-1" y="0"/>
                <a:ext cx="3724037" cy="3644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57" name="17"/>
              <p:cNvSpPr txBox="1"/>
              <p:nvPr/>
            </p:nvSpPr>
            <p:spPr>
              <a:xfrm>
                <a:off x="1153744" y="1805139"/>
                <a:ext cx="1416547" cy="15875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825500">
                  <a:defRPr sz="8400" b="1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r>
                  <a:t>17</a:t>
                </a:r>
              </a:p>
            </p:txBody>
          </p:sp>
        </p:grpSp>
        <p:sp>
          <p:nvSpPr>
            <p:cNvPr id="559" name="Agustus"/>
            <p:cNvSpPr txBox="1"/>
            <p:nvPr/>
          </p:nvSpPr>
          <p:spPr>
            <a:xfrm>
              <a:off x="12815648" y="1055756"/>
              <a:ext cx="3161867" cy="10033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1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Agustus</a:t>
              </a:r>
            </a:p>
          </p:txBody>
        </p:sp>
      </p:grpSp>
      <p:sp>
        <p:nvSpPr>
          <p:cNvPr id="561" name="Ada apa spesial minggu ini?"/>
          <p:cNvSpPr txBox="1"/>
          <p:nvPr/>
        </p:nvSpPr>
        <p:spPr>
          <a:xfrm>
            <a:off x="43654" y="345456"/>
            <a:ext cx="2451117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9600" dirty="0"/>
              <a:t>Ada </a:t>
            </a:r>
            <a:r>
              <a:rPr lang="en-US" sz="9600" dirty="0" err="1"/>
              <a:t>kegiatan</a:t>
            </a:r>
            <a:r>
              <a:rPr lang="en-US" sz="9600" dirty="0"/>
              <a:t> </a:t>
            </a:r>
            <a:r>
              <a:rPr lang="en-AU" sz="9600" dirty="0" err="1"/>
              <a:t>spesial</a:t>
            </a:r>
            <a:r>
              <a:rPr lang="en-AU" sz="9600" dirty="0"/>
              <a:t> </a:t>
            </a:r>
            <a:r>
              <a:rPr sz="9600" dirty="0" err="1"/>
              <a:t>apa</a:t>
            </a:r>
            <a:r>
              <a:rPr sz="9600" dirty="0"/>
              <a:t> </a:t>
            </a:r>
            <a:r>
              <a:rPr sz="9600" dirty="0" err="1"/>
              <a:t>minggu</a:t>
            </a:r>
            <a:r>
              <a:rPr sz="9600" dirty="0"/>
              <a:t> </a:t>
            </a:r>
            <a:r>
              <a:rPr sz="9600" dirty="0" err="1"/>
              <a:t>ini</a:t>
            </a:r>
            <a:r>
              <a:rPr sz="9600" dirty="0"/>
              <a:t>?</a:t>
            </a:r>
          </a:p>
        </p:txBody>
      </p:sp>
      <p:grpSp>
        <p:nvGrpSpPr>
          <p:cNvPr id="569" name="Group"/>
          <p:cNvGrpSpPr/>
          <p:nvPr/>
        </p:nvGrpSpPr>
        <p:grpSpPr>
          <a:xfrm>
            <a:off x="536774" y="10504992"/>
            <a:ext cx="23310452" cy="2108201"/>
            <a:chOff x="0" y="0"/>
            <a:chExt cx="23310450" cy="2108200"/>
          </a:xfrm>
        </p:grpSpPr>
        <p:sp>
          <p:nvSpPr>
            <p:cNvPr id="562" name="hari…"/>
            <p:cNvSpPr txBox="1"/>
            <p:nvPr/>
          </p:nvSpPr>
          <p:spPr>
            <a:xfrm>
              <a:off x="0" y="0"/>
              <a:ext cx="3285771" cy="2082801"/>
            </a:xfrm>
            <a:prstGeom prst="rect">
              <a:avLst/>
            </a:prstGeom>
            <a:gradFill flip="none" rotWithShape="1">
              <a:gsLst>
                <a:gs pos="0">
                  <a:srgbClr val="C4FEFF"/>
                </a:gs>
                <a:gs pos="100000">
                  <a:srgbClr val="3EFFC0"/>
                </a:gs>
              </a:gsLst>
              <a:lin ang="642132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hari </a:t>
              </a:r>
            </a:p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Senin</a:t>
              </a:r>
            </a:p>
          </p:txBody>
        </p:sp>
        <p:sp>
          <p:nvSpPr>
            <p:cNvPr id="563" name="hari Selasa"/>
            <p:cNvSpPr txBox="1"/>
            <p:nvPr/>
          </p:nvSpPr>
          <p:spPr>
            <a:xfrm>
              <a:off x="3326863" y="25400"/>
              <a:ext cx="3285771" cy="2082801"/>
            </a:xfrm>
            <a:prstGeom prst="rect">
              <a:avLst/>
            </a:prstGeom>
            <a:solidFill>
              <a:srgbClr val="C6FAB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Selasa</a:t>
              </a:r>
            </a:p>
          </p:txBody>
        </p:sp>
        <p:sp>
          <p:nvSpPr>
            <p:cNvPr id="564" name="hari Rabu"/>
            <p:cNvSpPr txBox="1"/>
            <p:nvPr/>
          </p:nvSpPr>
          <p:spPr>
            <a:xfrm>
              <a:off x="6666427" y="25400"/>
              <a:ext cx="3285771" cy="2082801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Rabu</a:t>
              </a:r>
            </a:p>
          </p:txBody>
        </p:sp>
        <p:sp>
          <p:nvSpPr>
            <p:cNvPr id="565" name="hari Kamis"/>
            <p:cNvSpPr txBox="1"/>
            <p:nvPr/>
          </p:nvSpPr>
          <p:spPr>
            <a:xfrm>
              <a:off x="10005990" y="25400"/>
              <a:ext cx="3285772" cy="2082801"/>
            </a:xfrm>
            <a:prstGeom prst="rect">
              <a:avLst/>
            </a:prstGeom>
            <a:solidFill>
              <a:srgbClr val="DDE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Kamis</a:t>
              </a:r>
            </a:p>
          </p:txBody>
        </p:sp>
        <p:sp>
          <p:nvSpPr>
            <p:cNvPr id="566" name="hari Jumat"/>
            <p:cNvSpPr txBox="1"/>
            <p:nvPr/>
          </p:nvSpPr>
          <p:spPr>
            <a:xfrm>
              <a:off x="13345552" y="25400"/>
              <a:ext cx="3285772" cy="2082801"/>
            </a:xfrm>
            <a:prstGeom prst="rect">
              <a:avLst/>
            </a:prstGeom>
            <a:solidFill>
              <a:srgbClr val="D0FE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Jumat</a:t>
              </a:r>
            </a:p>
          </p:txBody>
        </p:sp>
        <p:sp>
          <p:nvSpPr>
            <p:cNvPr id="567" name="hari Sabtu"/>
            <p:cNvSpPr txBox="1"/>
            <p:nvPr/>
          </p:nvSpPr>
          <p:spPr>
            <a:xfrm>
              <a:off x="16685116" y="25400"/>
              <a:ext cx="3285771" cy="2082801"/>
            </a:xfrm>
            <a:prstGeom prst="rect">
              <a:avLst/>
            </a:prstGeom>
            <a:solidFill>
              <a:srgbClr val="F6E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Sabtu</a:t>
              </a:r>
            </a:p>
          </p:txBody>
        </p:sp>
        <p:sp>
          <p:nvSpPr>
            <p:cNvPr id="568" name="hari Minggu"/>
            <p:cNvSpPr txBox="1"/>
            <p:nvPr/>
          </p:nvSpPr>
          <p:spPr>
            <a:xfrm>
              <a:off x="20024680" y="0"/>
              <a:ext cx="3285771" cy="2082801"/>
            </a:xfrm>
            <a:prstGeom prst="rect">
              <a:avLst/>
            </a:prstGeom>
            <a:solidFill>
              <a:srgbClr val="FFCD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Minggu</a:t>
              </a:r>
            </a:p>
          </p:txBody>
        </p:sp>
      </p:grpSp>
      <p:grpSp>
        <p:nvGrpSpPr>
          <p:cNvPr id="572" name="Group"/>
          <p:cNvGrpSpPr/>
          <p:nvPr/>
        </p:nvGrpSpPr>
        <p:grpSpPr>
          <a:xfrm>
            <a:off x="523351" y="3960544"/>
            <a:ext cx="1502848" cy="1647544"/>
            <a:chOff x="0" y="0"/>
            <a:chExt cx="1502846" cy="1647543"/>
          </a:xfrm>
        </p:grpSpPr>
        <p:sp>
          <p:nvSpPr>
            <p:cNvPr id="570" name="Thumbs Up"/>
            <p:cNvSpPr/>
            <p:nvPr/>
          </p:nvSpPr>
          <p:spPr>
            <a:xfrm>
              <a:off x="0" y="0"/>
              <a:ext cx="1502847" cy="164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1" name="Ya"/>
            <p:cNvSpPr txBox="1"/>
            <p:nvPr/>
          </p:nvSpPr>
          <p:spPr>
            <a:xfrm>
              <a:off x="58213" y="539812"/>
              <a:ext cx="1071697" cy="1010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Ya</a:t>
              </a:r>
              <a:endParaRPr dirty="0"/>
            </a:p>
          </p:txBody>
        </p:sp>
      </p:grpSp>
      <p:grpSp>
        <p:nvGrpSpPr>
          <p:cNvPr id="575" name="Group"/>
          <p:cNvGrpSpPr/>
          <p:nvPr/>
        </p:nvGrpSpPr>
        <p:grpSpPr>
          <a:xfrm>
            <a:off x="523351" y="5869285"/>
            <a:ext cx="1673874" cy="1835037"/>
            <a:chOff x="0" y="0"/>
            <a:chExt cx="1673872" cy="1835036"/>
          </a:xfrm>
        </p:grpSpPr>
        <p:sp>
          <p:nvSpPr>
            <p:cNvPr id="573" name="Thumbs Up"/>
            <p:cNvSpPr/>
            <p:nvPr/>
          </p:nvSpPr>
          <p:spPr>
            <a:xfrm rot="10800000" flipH="1">
              <a:off x="0" y="0"/>
              <a:ext cx="1673873" cy="183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4" name="Tidak"/>
            <p:cNvSpPr txBox="1"/>
            <p:nvPr/>
          </p:nvSpPr>
          <p:spPr>
            <a:xfrm>
              <a:off x="125805" y="163596"/>
              <a:ext cx="1479836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Tidak</a:t>
              </a:r>
            </a:p>
          </p:txBody>
        </p:sp>
      </p:grpSp>
      <p:sp>
        <p:nvSpPr>
          <p:cNvPr id="576" name="TextBox 7"/>
          <p:cNvSpPr txBox="1"/>
          <p:nvPr/>
        </p:nvSpPr>
        <p:spPr>
          <a:xfrm>
            <a:off x="1389287" y="2075474"/>
            <a:ext cx="17239737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Anything special this week?</a:t>
            </a:r>
          </a:p>
        </p:txBody>
      </p:sp>
      <p:sp>
        <p:nvSpPr>
          <p:cNvPr id="577" name="Hari apa ?"/>
          <p:cNvSpPr txBox="1"/>
          <p:nvPr/>
        </p:nvSpPr>
        <p:spPr>
          <a:xfrm>
            <a:off x="593537" y="8190257"/>
            <a:ext cx="8261914" cy="18288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1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Hari apa </a:t>
            </a:r>
            <a:r>
              <a:rPr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C6BED1-8EDA-8B4D-A1B8-2B99B8CADDC4}"/>
              </a:ext>
            </a:extLst>
          </p:cNvPr>
          <p:cNvSpPr txBox="1"/>
          <p:nvPr/>
        </p:nvSpPr>
        <p:spPr>
          <a:xfrm>
            <a:off x="8520171" y="6371908"/>
            <a:ext cx="181428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Avatar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bitmoji</a:t>
            </a:r>
            <a:r>
              <a:rPr lang="en-US" dirty="0"/>
              <a:t>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at are we learning today?"/>
          <p:cNvSpPr txBox="1"/>
          <p:nvPr/>
        </p:nvSpPr>
        <p:spPr>
          <a:xfrm>
            <a:off x="222665" y="490328"/>
            <a:ext cx="23938670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What are we learning today?</a:t>
            </a:r>
          </a:p>
        </p:txBody>
      </p:sp>
      <p:sp>
        <p:nvSpPr>
          <p:cNvPr id="157" name="We are learning how to make small talk in Indonesian."/>
          <p:cNvSpPr txBox="1"/>
          <p:nvPr/>
        </p:nvSpPr>
        <p:spPr>
          <a:xfrm>
            <a:off x="547706" y="4925441"/>
            <a:ext cx="2414443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7200" dirty="0"/>
              <a:t>We are learning how to make small talk in Indonesian.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all-out"/>
          <p:cNvSpPr/>
          <p:nvPr/>
        </p:nvSpPr>
        <p:spPr>
          <a:xfrm>
            <a:off x="3177933" y="471631"/>
            <a:ext cx="12937729" cy="3444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8" y="0"/>
                </a:moveTo>
                <a:cubicBezTo>
                  <a:pt x="2000" y="0"/>
                  <a:pt x="1865" y="510"/>
                  <a:pt x="1865" y="1140"/>
                </a:cubicBezTo>
                <a:lnTo>
                  <a:pt x="1865" y="14763"/>
                </a:lnTo>
                <a:lnTo>
                  <a:pt x="0" y="17046"/>
                </a:lnTo>
                <a:lnTo>
                  <a:pt x="1865" y="19328"/>
                </a:lnTo>
                <a:lnTo>
                  <a:pt x="1865" y="20460"/>
                </a:lnTo>
                <a:cubicBezTo>
                  <a:pt x="1865" y="21090"/>
                  <a:pt x="2000" y="21600"/>
                  <a:pt x="2168" y="21600"/>
                </a:cubicBezTo>
                <a:lnTo>
                  <a:pt x="21297" y="21600"/>
                </a:lnTo>
                <a:cubicBezTo>
                  <a:pt x="21464" y="21600"/>
                  <a:pt x="21600" y="21090"/>
                  <a:pt x="21600" y="20460"/>
                </a:cubicBezTo>
                <a:lnTo>
                  <a:pt x="21600" y="1140"/>
                </a:lnTo>
                <a:cubicBezTo>
                  <a:pt x="21600" y="510"/>
                  <a:pt x="21464" y="0"/>
                  <a:pt x="21297" y="0"/>
                </a:cubicBezTo>
                <a:lnTo>
                  <a:pt x="2168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5100">
                <a:solidFill>
                  <a:srgbClr val="000000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pPr>
            <a:endParaRPr/>
          </a:p>
        </p:txBody>
      </p:sp>
      <p:sp>
        <p:nvSpPr>
          <p:cNvPr id="581" name="Hari spesial…"/>
          <p:cNvSpPr txBox="1"/>
          <p:nvPr/>
        </p:nvSpPr>
        <p:spPr>
          <a:xfrm>
            <a:off x="4564495" y="952488"/>
            <a:ext cx="6430984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5100">
                <a:solidFill>
                  <a:srgbClr val="000000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pPr>
            <a:r>
              <a:t>Hari spesial </a:t>
            </a:r>
          </a:p>
          <a:p>
            <a:pPr defTabSz="825500">
              <a:defRPr sz="5100">
                <a:solidFill>
                  <a:srgbClr val="000000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pPr>
            <a:r>
              <a:t>di Indonesia!</a:t>
            </a:r>
          </a:p>
        </p:txBody>
      </p:sp>
      <p:sp>
        <p:nvSpPr>
          <p:cNvPr id="582" name="?"/>
          <p:cNvSpPr txBox="1"/>
          <p:nvPr/>
        </p:nvSpPr>
        <p:spPr>
          <a:xfrm>
            <a:off x="19056686" y="-810426"/>
            <a:ext cx="2734733" cy="499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400" b="1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r>
              <a:t>?</a:t>
            </a:r>
          </a:p>
        </p:txBody>
      </p:sp>
      <p:sp>
        <p:nvSpPr>
          <p:cNvPr id="583" name="Line"/>
          <p:cNvSpPr/>
          <p:nvPr/>
        </p:nvSpPr>
        <p:spPr>
          <a:xfrm>
            <a:off x="-24726" y="5136464"/>
            <a:ext cx="24433454" cy="1"/>
          </a:xfrm>
          <a:prstGeom prst="line">
            <a:avLst/>
          </a:prstGeom>
          <a:ln w="76200">
            <a:solidFill>
              <a:schemeClr val="accent4">
                <a:hueOff val="348544"/>
                <a:lumOff val="7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586" name="Group"/>
          <p:cNvGrpSpPr/>
          <p:nvPr/>
        </p:nvGrpSpPr>
        <p:grpSpPr>
          <a:xfrm>
            <a:off x="11185609" y="176048"/>
            <a:ext cx="3724036" cy="3644901"/>
            <a:chOff x="0" y="0"/>
            <a:chExt cx="3724035" cy="3644900"/>
          </a:xfrm>
        </p:grpSpPr>
        <p:pic>
          <p:nvPicPr>
            <p:cNvPr id="584" name="Group" descr="Group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" y="0"/>
              <a:ext cx="3724037" cy="364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5" name="17"/>
            <p:cNvSpPr txBox="1"/>
            <p:nvPr/>
          </p:nvSpPr>
          <p:spPr>
            <a:xfrm>
              <a:off x="1153744" y="1805139"/>
              <a:ext cx="1416547" cy="15875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84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17</a:t>
              </a:r>
            </a:p>
          </p:txBody>
        </p:sp>
      </p:grpSp>
      <p:sp>
        <p:nvSpPr>
          <p:cNvPr id="587" name="Agustus"/>
          <p:cNvSpPr txBox="1"/>
          <p:nvPr/>
        </p:nvSpPr>
        <p:spPr>
          <a:xfrm>
            <a:off x="11466693" y="1004619"/>
            <a:ext cx="3161867" cy="1003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51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Agustus</a:t>
            </a:r>
          </a:p>
        </p:txBody>
      </p:sp>
      <p:sp>
        <p:nvSpPr>
          <p:cNvPr id="588" name="Mengapa (why)"/>
          <p:cNvSpPr txBox="1"/>
          <p:nvPr/>
        </p:nvSpPr>
        <p:spPr>
          <a:xfrm>
            <a:off x="16973602" y="3381300"/>
            <a:ext cx="6900901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5100">
                <a:solidFill>
                  <a:srgbClr val="FFFC79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pPr>
            <a:r>
              <a:t>Mengapa </a:t>
            </a:r>
            <a:r>
              <a:rPr>
                <a:solidFill>
                  <a:srgbClr val="00FDFF"/>
                </a:solidFill>
              </a:rPr>
              <a:t>(why)</a:t>
            </a:r>
          </a:p>
        </p:txBody>
      </p:sp>
      <p:grpSp>
        <p:nvGrpSpPr>
          <p:cNvPr id="593" name="Group"/>
          <p:cNvGrpSpPr/>
          <p:nvPr/>
        </p:nvGrpSpPr>
        <p:grpSpPr>
          <a:xfrm>
            <a:off x="320083" y="8303109"/>
            <a:ext cx="8737132" cy="4905532"/>
            <a:chOff x="0" y="0"/>
            <a:chExt cx="8737130" cy="4905530"/>
          </a:xfrm>
        </p:grpSpPr>
        <p:grpSp>
          <p:nvGrpSpPr>
            <p:cNvPr id="591" name="Group"/>
            <p:cNvGrpSpPr/>
            <p:nvPr/>
          </p:nvGrpSpPr>
          <p:grpSpPr>
            <a:xfrm>
              <a:off x="-1" y="26606"/>
              <a:ext cx="8737132" cy="4878925"/>
              <a:chOff x="0" y="0"/>
              <a:chExt cx="8737130" cy="4878924"/>
            </a:xfrm>
          </p:grpSpPr>
          <p:sp>
            <p:nvSpPr>
              <p:cNvPr id="589" name="Cake"/>
              <p:cNvSpPr/>
              <p:nvPr/>
            </p:nvSpPr>
            <p:spPr>
              <a:xfrm>
                <a:off x="2303791" y="0"/>
                <a:ext cx="4129548" cy="3507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70" y="0"/>
                    </a:moveTo>
                    <a:cubicBezTo>
                      <a:pt x="5020" y="736"/>
                      <a:pt x="4541" y="751"/>
                      <a:pt x="4541" y="1338"/>
                    </a:cubicBezTo>
                    <a:cubicBezTo>
                      <a:pt x="4541" y="1586"/>
                      <a:pt x="4643" y="1818"/>
                      <a:pt x="4817" y="2011"/>
                    </a:cubicBezTo>
                    <a:cubicBezTo>
                      <a:pt x="4817" y="2004"/>
                      <a:pt x="4817" y="1997"/>
                      <a:pt x="4817" y="1989"/>
                    </a:cubicBezTo>
                    <a:cubicBezTo>
                      <a:pt x="4817" y="1729"/>
                      <a:pt x="4908" y="1494"/>
                      <a:pt x="5055" y="1326"/>
                    </a:cubicBezTo>
                    <a:cubicBezTo>
                      <a:pt x="5201" y="1494"/>
                      <a:pt x="5293" y="1729"/>
                      <a:pt x="5293" y="1989"/>
                    </a:cubicBezTo>
                    <a:cubicBezTo>
                      <a:pt x="5293" y="1997"/>
                      <a:pt x="5292" y="2004"/>
                      <a:pt x="5292" y="2011"/>
                    </a:cubicBezTo>
                    <a:cubicBezTo>
                      <a:pt x="5466" y="1818"/>
                      <a:pt x="5568" y="1586"/>
                      <a:pt x="5568" y="1338"/>
                    </a:cubicBezTo>
                    <a:cubicBezTo>
                      <a:pt x="5568" y="918"/>
                      <a:pt x="5430" y="365"/>
                      <a:pt x="4970" y="0"/>
                    </a:cubicBezTo>
                    <a:close/>
                    <a:moveTo>
                      <a:pt x="7843" y="0"/>
                    </a:moveTo>
                    <a:cubicBezTo>
                      <a:pt x="7893" y="736"/>
                      <a:pt x="7415" y="751"/>
                      <a:pt x="7415" y="1338"/>
                    </a:cubicBezTo>
                    <a:cubicBezTo>
                      <a:pt x="7415" y="1586"/>
                      <a:pt x="7517" y="1818"/>
                      <a:pt x="7691" y="2011"/>
                    </a:cubicBezTo>
                    <a:cubicBezTo>
                      <a:pt x="7691" y="2004"/>
                      <a:pt x="7689" y="1997"/>
                      <a:pt x="7689" y="1989"/>
                    </a:cubicBezTo>
                    <a:cubicBezTo>
                      <a:pt x="7689" y="1729"/>
                      <a:pt x="7782" y="1494"/>
                      <a:pt x="7928" y="1326"/>
                    </a:cubicBezTo>
                    <a:cubicBezTo>
                      <a:pt x="8075" y="1494"/>
                      <a:pt x="8165" y="1729"/>
                      <a:pt x="8165" y="1989"/>
                    </a:cubicBezTo>
                    <a:cubicBezTo>
                      <a:pt x="8165" y="1997"/>
                      <a:pt x="8165" y="2004"/>
                      <a:pt x="8165" y="2011"/>
                    </a:cubicBezTo>
                    <a:cubicBezTo>
                      <a:pt x="8340" y="1818"/>
                      <a:pt x="8441" y="1586"/>
                      <a:pt x="8441" y="1338"/>
                    </a:cubicBezTo>
                    <a:cubicBezTo>
                      <a:pt x="8441" y="918"/>
                      <a:pt x="8304" y="365"/>
                      <a:pt x="7843" y="0"/>
                    </a:cubicBezTo>
                    <a:close/>
                    <a:moveTo>
                      <a:pt x="10715" y="0"/>
                    </a:moveTo>
                    <a:cubicBezTo>
                      <a:pt x="10765" y="736"/>
                      <a:pt x="10287" y="751"/>
                      <a:pt x="10287" y="1338"/>
                    </a:cubicBezTo>
                    <a:cubicBezTo>
                      <a:pt x="10287" y="1586"/>
                      <a:pt x="10389" y="1818"/>
                      <a:pt x="10563" y="2011"/>
                    </a:cubicBezTo>
                    <a:cubicBezTo>
                      <a:pt x="10563" y="2004"/>
                      <a:pt x="10563" y="1997"/>
                      <a:pt x="10563" y="1989"/>
                    </a:cubicBezTo>
                    <a:cubicBezTo>
                      <a:pt x="10563" y="1729"/>
                      <a:pt x="10653" y="1494"/>
                      <a:pt x="10800" y="1326"/>
                    </a:cubicBezTo>
                    <a:cubicBezTo>
                      <a:pt x="10947" y="1494"/>
                      <a:pt x="11039" y="1729"/>
                      <a:pt x="11039" y="1989"/>
                    </a:cubicBezTo>
                    <a:cubicBezTo>
                      <a:pt x="11039" y="1997"/>
                      <a:pt x="11037" y="2004"/>
                      <a:pt x="11037" y="2011"/>
                    </a:cubicBezTo>
                    <a:cubicBezTo>
                      <a:pt x="11211" y="1818"/>
                      <a:pt x="11313" y="1586"/>
                      <a:pt x="11313" y="1338"/>
                    </a:cubicBezTo>
                    <a:cubicBezTo>
                      <a:pt x="11313" y="918"/>
                      <a:pt x="11175" y="365"/>
                      <a:pt x="10715" y="0"/>
                    </a:cubicBezTo>
                    <a:close/>
                    <a:moveTo>
                      <a:pt x="13589" y="0"/>
                    </a:moveTo>
                    <a:cubicBezTo>
                      <a:pt x="13639" y="736"/>
                      <a:pt x="13160" y="751"/>
                      <a:pt x="13160" y="1338"/>
                    </a:cubicBezTo>
                    <a:cubicBezTo>
                      <a:pt x="13160" y="1586"/>
                      <a:pt x="13262" y="1818"/>
                      <a:pt x="13436" y="2011"/>
                    </a:cubicBezTo>
                    <a:cubicBezTo>
                      <a:pt x="13436" y="2004"/>
                      <a:pt x="13435" y="1997"/>
                      <a:pt x="13435" y="1989"/>
                    </a:cubicBezTo>
                    <a:cubicBezTo>
                      <a:pt x="13435" y="1729"/>
                      <a:pt x="13527" y="1494"/>
                      <a:pt x="13674" y="1326"/>
                    </a:cubicBezTo>
                    <a:cubicBezTo>
                      <a:pt x="13820" y="1494"/>
                      <a:pt x="13911" y="1729"/>
                      <a:pt x="13911" y="1989"/>
                    </a:cubicBezTo>
                    <a:cubicBezTo>
                      <a:pt x="13911" y="1997"/>
                      <a:pt x="13911" y="2004"/>
                      <a:pt x="13911" y="2011"/>
                    </a:cubicBezTo>
                    <a:cubicBezTo>
                      <a:pt x="14085" y="1818"/>
                      <a:pt x="14187" y="1586"/>
                      <a:pt x="14187" y="1338"/>
                    </a:cubicBezTo>
                    <a:cubicBezTo>
                      <a:pt x="14187" y="918"/>
                      <a:pt x="14049" y="365"/>
                      <a:pt x="13589" y="0"/>
                    </a:cubicBezTo>
                    <a:close/>
                    <a:moveTo>
                      <a:pt x="16461" y="0"/>
                    </a:moveTo>
                    <a:cubicBezTo>
                      <a:pt x="16511" y="736"/>
                      <a:pt x="16032" y="751"/>
                      <a:pt x="16032" y="1338"/>
                    </a:cubicBezTo>
                    <a:cubicBezTo>
                      <a:pt x="16032" y="1586"/>
                      <a:pt x="16136" y="1818"/>
                      <a:pt x="16310" y="2011"/>
                    </a:cubicBezTo>
                    <a:cubicBezTo>
                      <a:pt x="16310" y="2004"/>
                      <a:pt x="16308" y="1997"/>
                      <a:pt x="16308" y="1989"/>
                    </a:cubicBezTo>
                    <a:cubicBezTo>
                      <a:pt x="16308" y="1729"/>
                      <a:pt x="16399" y="1494"/>
                      <a:pt x="16545" y="1326"/>
                    </a:cubicBezTo>
                    <a:cubicBezTo>
                      <a:pt x="16692" y="1494"/>
                      <a:pt x="16784" y="1729"/>
                      <a:pt x="16784" y="1989"/>
                    </a:cubicBezTo>
                    <a:cubicBezTo>
                      <a:pt x="16784" y="1997"/>
                      <a:pt x="16783" y="2004"/>
                      <a:pt x="16783" y="2011"/>
                    </a:cubicBezTo>
                    <a:cubicBezTo>
                      <a:pt x="16957" y="1818"/>
                      <a:pt x="17059" y="1586"/>
                      <a:pt x="17059" y="1338"/>
                    </a:cubicBezTo>
                    <a:cubicBezTo>
                      <a:pt x="17059" y="918"/>
                      <a:pt x="16921" y="365"/>
                      <a:pt x="16461" y="0"/>
                    </a:cubicBezTo>
                    <a:close/>
                    <a:moveTo>
                      <a:pt x="4899" y="2288"/>
                    </a:moveTo>
                    <a:lnTo>
                      <a:pt x="4899" y="3104"/>
                    </a:lnTo>
                    <a:lnTo>
                      <a:pt x="4592" y="3104"/>
                    </a:lnTo>
                    <a:lnTo>
                      <a:pt x="4592" y="6640"/>
                    </a:lnTo>
                    <a:lnTo>
                      <a:pt x="1966" y="6640"/>
                    </a:lnTo>
                    <a:cubicBezTo>
                      <a:pt x="1534" y="6640"/>
                      <a:pt x="1184" y="7052"/>
                      <a:pt x="1184" y="7561"/>
                    </a:cubicBezTo>
                    <a:lnTo>
                      <a:pt x="1184" y="9744"/>
                    </a:lnTo>
                    <a:cubicBezTo>
                      <a:pt x="1457" y="9746"/>
                      <a:pt x="1729" y="9837"/>
                      <a:pt x="1978" y="10019"/>
                    </a:cubicBezTo>
                    <a:lnTo>
                      <a:pt x="2579" y="10457"/>
                    </a:lnTo>
                    <a:cubicBezTo>
                      <a:pt x="2909" y="10697"/>
                      <a:pt x="3286" y="10697"/>
                      <a:pt x="3615" y="10457"/>
                    </a:cubicBezTo>
                    <a:lnTo>
                      <a:pt x="4216" y="10019"/>
                    </a:lnTo>
                    <a:cubicBezTo>
                      <a:pt x="4722" y="9650"/>
                      <a:pt x="5325" y="9650"/>
                      <a:pt x="5830" y="10019"/>
                    </a:cubicBezTo>
                    <a:lnTo>
                      <a:pt x="6430" y="10457"/>
                    </a:lnTo>
                    <a:cubicBezTo>
                      <a:pt x="6759" y="10697"/>
                      <a:pt x="7138" y="10697"/>
                      <a:pt x="7468" y="10457"/>
                    </a:cubicBezTo>
                    <a:lnTo>
                      <a:pt x="8067" y="10019"/>
                    </a:lnTo>
                    <a:cubicBezTo>
                      <a:pt x="8572" y="9650"/>
                      <a:pt x="9177" y="9650"/>
                      <a:pt x="9682" y="10019"/>
                    </a:cubicBezTo>
                    <a:lnTo>
                      <a:pt x="10282" y="10457"/>
                    </a:lnTo>
                    <a:cubicBezTo>
                      <a:pt x="10611" y="10697"/>
                      <a:pt x="10990" y="10697"/>
                      <a:pt x="11320" y="10457"/>
                    </a:cubicBezTo>
                    <a:lnTo>
                      <a:pt x="11919" y="10019"/>
                    </a:lnTo>
                    <a:cubicBezTo>
                      <a:pt x="12425" y="9650"/>
                      <a:pt x="13028" y="9650"/>
                      <a:pt x="13533" y="10019"/>
                    </a:cubicBezTo>
                    <a:lnTo>
                      <a:pt x="14134" y="10457"/>
                    </a:lnTo>
                    <a:cubicBezTo>
                      <a:pt x="14464" y="10697"/>
                      <a:pt x="14841" y="10697"/>
                      <a:pt x="15170" y="10457"/>
                    </a:cubicBezTo>
                    <a:lnTo>
                      <a:pt x="15772" y="10019"/>
                    </a:lnTo>
                    <a:cubicBezTo>
                      <a:pt x="16277" y="9650"/>
                      <a:pt x="16880" y="9650"/>
                      <a:pt x="17385" y="10019"/>
                    </a:cubicBezTo>
                    <a:lnTo>
                      <a:pt x="17985" y="10457"/>
                    </a:lnTo>
                    <a:cubicBezTo>
                      <a:pt x="18314" y="10697"/>
                      <a:pt x="18693" y="10697"/>
                      <a:pt x="19023" y="10457"/>
                    </a:cubicBezTo>
                    <a:lnTo>
                      <a:pt x="19622" y="10019"/>
                    </a:lnTo>
                    <a:cubicBezTo>
                      <a:pt x="19871" y="9837"/>
                      <a:pt x="20143" y="9746"/>
                      <a:pt x="20416" y="9744"/>
                    </a:cubicBezTo>
                    <a:lnTo>
                      <a:pt x="20416" y="7561"/>
                    </a:lnTo>
                    <a:cubicBezTo>
                      <a:pt x="20416" y="7052"/>
                      <a:pt x="20066" y="6640"/>
                      <a:pt x="19634" y="6640"/>
                    </a:cubicBezTo>
                    <a:lnTo>
                      <a:pt x="17011" y="6640"/>
                    </a:lnTo>
                    <a:lnTo>
                      <a:pt x="17011" y="3104"/>
                    </a:lnTo>
                    <a:lnTo>
                      <a:pt x="16705" y="3104"/>
                    </a:lnTo>
                    <a:lnTo>
                      <a:pt x="16705" y="2288"/>
                    </a:lnTo>
                    <a:lnTo>
                      <a:pt x="16391" y="2288"/>
                    </a:lnTo>
                    <a:lnTo>
                      <a:pt x="16391" y="3104"/>
                    </a:lnTo>
                    <a:lnTo>
                      <a:pt x="16085" y="3104"/>
                    </a:lnTo>
                    <a:lnTo>
                      <a:pt x="16085" y="6640"/>
                    </a:lnTo>
                    <a:lnTo>
                      <a:pt x="14138" y="6640"/>
                    </a:lnTo>
                    <a:lnTo>
                      <a:pt x="14138" y="3104"/>
                    </a:lnTo>
                    <a:lnTo>
                      <a:pt x="13831" y="3104"/>
                    </a:lnTo>
                    <a:lnTo>
                      <a:pt x="13831" y="2288"/>
                    </a:lnTo>
                    <a:lnTo>
                      <a:pt x="13518" y="2288"/>
                    </a:lnTo>
                    <a:lnTo>
                      <a:pt x="13518" y="3104"/>
                    </a:lnTo>
                    <a:lnTo>
                      <a:pt x="13213" y="3104"/>
                    </a:lnTo>
                    <a:lnTo>
                      <a:pt x="13213" y="6640"/>
                    </a:lnTo>
                    <a:lnTo>
                      <a:pt x="11264" y="6640"/>
                    </a:lnTo>
                    <a:lnTo>
                      <a:pt x="11264" y="3104"/>
                    </a:lnTo>
                    <a:lnTo>
                      <a:pt x="10959" y="3104"/>
                    </a:lnTo>
                    <a:lnTo>
                      <a:pt x="10959" y="2288"/>
                    </a:lnTo>
                    <a:lnTo>
                      <a:pt x="10646" y="2288"/>
                    </a:lnTo>
                    <a:lnTo>
                      <a:pt x="10646" y="3104"/>
                    </a:lnTo>
                    <a:lnTo>
                      <a:pt x="10339" y="3104"/>
                    </a:lnTo>
                    <a:lnTo>
                      <a:pt x="10339" y="6640"/>
                    </a:lnTo>
                    <a:lnTo>
                      <a:pt x="8392" y="6640"/>
                    </a:lnTo>
                    <a:lnTo>
                      <a:pt x="8392" y="3104"/>
                    </a:lnTo>
                    <a:lnTo>
                      <a:pt x="8086" y="3104"/>
                    </a:lnTo>
                    <a:lnTo>
                      <a:pt x="8086" y="2288"/>
                    </a:lnTo>
                    <a:lnTo>
                      <a:pt x="7772" y="2288"/>
                    </a:lnTo>
                    <a:lnTo>
                      <a:pt x="7772" y="3104"/>
                    </a:lnTo>
                    <a:lnTo>
                      <a:pt x="7466" y="3104"/>
                    </a:lnTo>
                    <a:lnTo>
                      <a:pt x="7466" y="6640"/>
                    </a:lnTo>
                    <a:lnTo>
                      <a:pt x="5519" y="6640"/>
                    </a:lnTo>
                    <a:lnTo>
                      <a:pt x="5519" y="3104"/>
                    </a:lnTo>
                    <a:lnTo>
                      <a:pt x="5212" y="3104"/>
                    </a:lnTo>
                    <a:lnTo>
                      <a:pt x="5212" y="2288"/>
                    </a:lnTo>
                    <a:lnTo>
                      <a:pt x="4899" y="2288"/>
                    </a:lnTo>
                    <a:close/>
                    <a:moveTo>
                      <a:pt x="1184" y="10387"/>
                    </a:moveTo>
                    <a:lnTo>
                      <a:pt x="1184" y="14759"/>
                    </a:lnTo>
                    <a:cubicBezTo>
                      <a:pt x="1457" y="14762"/>
                      <a:pt x="1729" y="14853"/>
                      <a:pt x="1978" y="15034"/>
                    </a:cubicBezTo>
                    <a:lnTo>
                      <a:pt x="2579" y="15470"/>
                    </a:lnTo>
                    <a:cubicBezTo>
                      <a:pt x="2909" y="15711"/>
                      <a:pt x="3286" y="15711"/>
                      <a:pt x="3615" y="15470"/>
                    </a:cubicBezTo>
                    <a:lnTo>
                      <a:pt x="4216" y="15034"/>
                    </a:lnTo>
                    <a:cubicBezTo>
                      <a:pt x="4722" y="14666"/>
                      <a:pt x="5325" y="14666"/>
                      <a:pt x="5830" y="15034"/>
                    </a:cubicBezTo>
                    <a:lnTo>
                      <a:pt x="6430" y="15470"/>
                    </a:lnTo>
                    <a:cubicBezTo>
                      <a:pt x="6759" y="15711"/>
                      <a:pt x="7138" y="15711"/>
                      <a:pt x="7468" y="15470"/>
                    </a:cubicBezTo>
                    <a:lnTo>
                      <a:pt x="8067" y="15034"/>
                    </a:lnTo>
                    <a:cubicBezTo>
                      <a:pt x="8572" y="14666"/>
                      <a:pt x="9177" y="14666"/>
                      <a:pt x="9682" y="15034"/>
                    </a:cubicBezTo>
                    <a:lnTo>
                      <a:pt x="10282" y="15470"/>
                    </a:lnTo>
                    <a:cubicBezTo>
                      <a:pt x="10612" y="15711"/>
                      <a:pt x="10990" y="15711"/>
                      <a:pt x="11320" y="15470"/>
                    </a:cubicBezTo>
                    <a:lnTo>
                      <a:pt x="11919" y="15034"/>
                    </a:lnTo>
                    <a:cubicBezTo>
                      <a:pt x="12425" y="14666"/>
                      <a:pt x="13028" y="14666"/>
                      <a:pt x="13533" y="15034"/>
                    </a:cubicBezTo>
                    <a:lnTo>
                      <a:pt x="14134" y="15470"/>
                    </a:lnTo>
                    <a:cubicBezTo>
                      <a:pt x="14464" y="15711"/>
                      <a:pt x="14841" y="15711"/>
                      <a:pt x="15170" y="15470"/>
                    </a:cubicBezTo>
                    <a:lnTo>
                      <a:pt x="15772" y="15034"/>
                    </a:lnTo>
                    <a:cubicBezTo>
                      <a:pt x="16277" y="14666"/>
                      <a:pt x="16880" y="14666"/>
                      <a:pt x="17385" y="15034"/>
                    </a:cubicBezTo>
                    <a:lnTo>
                      <a:pt x="17985" y="15470"/>
                    </a:lnTo>
                    <a:cubicBezTo>
                      <a:pt x="18314" y="15711"/>
                      <a:pt x="18693" y="15711"/>
                      <a:pt x="19023" y="15470"/>
                    </a:cubicBezTo>
                    <a:lnTo>
                      <a:pt x="19622" y="15034"/>
                    </a:lnTo>
                    <a:cubicBezTo>
                      <a:pt x="19871" y="14853"/>
                      <a:pt x="20143" y="14762"/>
                      <a:pt x="20416" y="14759"/>
                    </a:cubicBezTo>
                    <a:lnTo>
                      <a:pt x="20416" y="10387"/>
                    </a:lnTo>
                    <a:cubicBezTo>
                      <a:pt x="20244" y="10390"/>
                      <a:pt x="20073" y="10449"/>
                      <a:pt x="19912" y="10567"/>
                    </a:cubicBezTo>
                    <a:lnTo>
                      <a:pt x="19311" y="11005"/>
                    </a:lnTo>
                    <a:cubicBezTo>
                      <a:pt x="19058" y="11189"/>
                      <a:pt x="18782" y="11280"/>
                      <a:pt x="18505" y="11280"/>
                    </a:cubicBezTo>
                    <a:cubicBezTo>
                      <a:pt x="18227" y="11280"/>
                      <a:pt x="17950" y="11189"/>
                      <a:pt x="17697" y="11005"/>
                    </a:cubicBezTo>
                    <a:lnTo>
                      <a:pt x="17097" y="10567"/>
                    </a:lnTo>
                    <a:cubicBezTo>
                      <a:pt x="16768" y="10327"/>
                      <a:pt x="16389" y="10326"/>
                      <a:pt x="16059" y="10567"/>
                    </a:cubicBezTo>
                    <a:lnTo>
                      <a:pt x="15460" y="11005"/>
                    </a:lnTo>
                    <a:cubicBezTo>
                      <a:pt x="14955" y="11373"/>
                      <a:pt x="14350" y="11373"/>
                      <a:pt x="13845" y="11005"/>
                    </a:cubicBezTo>
                    <a:lnTo>
                      <a:pt x="13245" y="10567"/>
                    </a:lnTo>
                    <a:cubicBezTo>
                      <a:pt x="12916" y="10327"/>
                      <a:pt x="12537" y="10326"/>
                      <a:pt x="12207" y="10567"/>
                    </a:cubicBezTo>
                    <a:lnTo>
                      <a:pt x="11608" y="11005"/>
                    </a:lnTo>
                    <a:cubicBezTo>
                      <a:pt x="11102" y="11373"/>
                      <a:pt x="10499" y="11373"/>
                      <a:pt x="9994" y="11005"/>
                    </a:cubicBezTo>
                    <a:lnTo>
                      <a:pt x="9393" y="10567"/>
                    </a:lnTo>
                    <a:cubicBezTo>
                      <a:pt x="9063" y="10326"/>
                      <a:pt x="8686" y="10327"/>
                      <a:pt x="8357" y="10567"/>
                    </a:cubicBezTo>
                    <a:lnTo>
                      <a:pt x="7755" y="11005"/>
                    </a:lnTo>
                    <a:cubicBezTo>
                      <a:pt x="7250" y="11373"/>
                      <a:pt x="6647" y="11374"/>
                      <a:pt x="6142" y="11005"/>
                    </a:cubicBezTo>
                    <a:lnTo>
                      <a:pt x="5542" y="10567"/>
                    </a:lnTo>
                    <a:cubicBezTo>
                      <a:pt x="5213" y="10326"/>
                      <a:pt x="4834" y="10327"/>
                      <a:pt x="4504" y="10567"/>
                    </a:cubicBezTo>
                    <a:lnTo>
                      <a:pt x="3905" y="11005"/>
                    </a:lnTo>
                    <a:cubicBezTo>
                      <a:pt x="3399" y="11373"/>
                      <a:pt x="2795" y="11373"/>
                      <a:pt x="2289" y="11005"/>
                    </a:cubicBezTo>
                    <a:lnTo>
                      <a:pt x="1690" y="10567"/>
                    </a:lnTo>
                    <a:cubicBezTo>
                      <a:pt x="1529" y="10449"/>
                      <a:pt x="1356" y="10390"/>
                      <a:pt x="1184" y="10387"/>
                    </a:cubicBezTo>
                    <a:close/>
                    <a:moveTo>
                      <a:pt x="1184" y="15403"/>
                    </a:moveTo>
                    <a:lnTo>
                      <a:pt x="1184" y="19276"/>
                    </a:lnTo>
                    <a:lnTo>
                      <a:pt x="20416" y="19276"/>
                    </a:lnTo>
                    <a:lnTo>
                      <a:pt x="20416" y="15403"/>
                    </a:lnTo>
                    <a:cubicBezTo>
                      <a:pt x="20244" y="15405"/>
                      <a:pt x="20073" y="15465"/>
                      <a:pt x="19912" y="15582"/>
                    </a:cubicBezTo>
                    <a:lnTo>
                      <a:pt x="19311" y="16019"/>
                    </a:lnTo>
                    <a:cubicBezTo>
                      <a:pt x="19058" y="16203"/>
                      <a:pt x="18782" y="16296"/>
                      <a:pt x="18505" y="16296"/>
                    </a:cubicBezTo>
                    <a:cubicBezTo>
                      <a:pt x="18227" y="16296"/>
                      <a:pt x="17950" y="16203"/>
                      <a:pt x="17697" y="16019"/>
                    </a:cubicBezTo>
                    <a:lnTo>
                      <a:pt x="17097" y="15582"/>
                    </a:lnTo>
                    <a:cubicBezTo>
                      <a:pt x="16768" y="15342"/>
                      <a:pt x="16389" y="15342"/>
                      <a:pt x="16059" y="15582"/>
                    </a:cubicBezTo>
                    <a:lnTo>
                      <a:pt x="15460" y="16019"/>
                    </a:lnTo>
                    <a:cubicBezTo>
                      <a:pt x="14955" y="16387"/>
                      <a:pt x="14350" y="16387"/>
                      <a:pt x="13845" y="16019"/>
                    </a:cubicBezTo>
                    <a:lnTo>
                      <a:pt x="13245" y="15582"/>
                    </a:lnTo>
                    <a:cubicBezTo>
                      <a:pt x="12915" y="15342"/>
                      <a:pt x="12537" y="15342"/>
                      <a:pt x="12207" y="15582"/>
                    </a:cubicBezTo>
                    <a:lnTo>
                      <a:pt x="11608" y="16019"/>
                    </a:lnTo>
                    <a:cubicBezTo>
                      <a:pt x="11102" y="16387"/>
                      <a:pt x="10499" y="16387"/>
                      <a:pt x="9994" y="16019"/>
                    </a:cubicBezTo>
                    <a:lnTo>
                      <a:pt x="9393" y="15582"/>
                    </a:lnTo>
                    <a:cubicBezTo>
                      <a:pt x="9063" y="15342"/>
                      <a:pt x="8686" y="15342"/>
                      <a:pt x="8357" y="15582"/>
                    </a:cubicBezTo>
                    <a:lnTo>
                      <a:pt x="7755" y="16019"/>
                    </a:lnTo>
                    <a:cubicBezTo>
                      <a:pt x="7250" y="16387"/>
                      <a:pt x="6647" y="16387"/>
                      <a:pt x="6142" y="16019"/>
                    </a:cubicBezTo>
                    <a:lnTo>
                      <a:pt x="5542" y="15582"/>
                    </a:lnTo>
                    <a:cubicBezTo>
                      <a:pt x="5213" y="15342"/>
                      <a:pt x="4834" y="15342"/>
                      <a:pt x="4504" y="15582"/>
                    </a:cubicBezTo>
                    <a:lnTo>
                      <a:pt x="3905" y="16019"/>
                    </a:lnTo>
                    <a:cubicBezTo>
                      <a:pt x="3399" y="16387"/>
                      <a:pt x="2795" y="16387"/>
                      <a:pt x="2289" y="16019"/>
                    </a:cubicBezTo>
                    <a:lnTo>
                      <a:pt x="1690" y="15582"/>
                    </a:lnTo>
                    <a:cubicBezTo>
                      <a:pt x="1529" y="15465"/>
                      <a:pt x="1356" y="15405"/>
                      <a:pt x="1184" y="15403"/>
                    </a:cubicBezTo>
                    <a:close/>
                    <a:moveTo>
                      <a:pt x="0" y="19932"/>
                    </a:moveTo>
                    <a:lnTo>
                      <a:pt x="0" y="20679"/>
                    </a:lnTo>
                    <a:cubicBezTo>
                      <a:pt x="0" y="21188"/>
                      <a:pt x="350" y="21600"/>
                      <a:pt x="782" y="21600"/>
                    </a:cubicBezTo>
                    <a:lnTo>
                      <a:pt x="20818" y="21600"/>
                    </a:lnTo>
                    <a:cubicBezTo>
                      <a:pt x="21250" y="21600"/>
                      <a:pt x="21600" y="21188"/>
                      <a:pt x="21600" y="20679"/>
                    </a:cubicBezTo>
                    <a:lnTo>
                      <a:pt x="21600" y="19932"/>
                    </a:lnTo>
                    <a:lnTo>
                      <a:pt x="0" y="19932"/>
                    </a:lnTo>
                    <a:close/>
                  </a:path>
                </a:pathLst>
              </a:cu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90" name="Hari ulang tahun"/>
              <p:cNvSpPr txBox="1"/>
              <p:nvPr/>
            </p:nvSpPr>
            <p:spPr>
              <a:xfrm>
                <a:off x="0" y="3596224"/>
                <a:ext cx="8737131" cy="128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825500">
                  <a:defRPr sz="5100">
                    <a:solidFill>
                      <a:srgbClr val="000000"/>
                    </a:solidFill>
                    <a:latin typeface="OpenDyslexic Bold"/>
                    <a:ea typeface="OpenDyslexic Bold"/>
                    <a:cs typeface="OpenDyslexic Bold"/>
                    <a:sym typeface="OpenDyslexic Bold"/>
                  </a:defRPr>
                </a:lvl1pPr>
              </a:lstStyle>
              <a:p>
                <a:r>
                  <a:t>Hari ulang tahun </a:t>
                </a:r>
              </a:p>
            </p:txBody>
          </p:sp>
        </p:grpSp>
        <p:sp>
          <p:nvSpPr>
            <p:cNvPr id="592" name="Circle"/>
            <p:cNvSpPr/>
            <p:nvPr/>
          </p:nvSpPr>
          <p:spPr>
            <a:xfrm>
              <a:off x="204954" y="0"/>
              <a:ext cx="1270001" cy="1270000"/>
            </a:xfrm>
            <a:prstGeom prst="ellipse">
              <a:avLst/>
            </a:prstGeom>
            <a:solidFill>
              <a:srgbClr val="FFFFFF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600" name="Group"/>
          <p:cNvGrpSpPr/>
          <p:nvPr/>
        </p:nvGrpSpPr>
        <p:grpSpPr>
          <a:xfrm>
            <a:off x="8516579" y="7681374"/>
            <a:ext cx="6921118" cy="5349938"/>
            <a:chOff x="0" y="-1"/>
            <a:chExt cx="6921116" cy="5349937"/>
          </a:xfrm>
        </p:grpSpPr>
        <p:grpSp>
          <p:nvGrpSpPr>
            <p:cNvPr id="598" name="Group"/>
            <p:cNvGrpSpPr/>
            <p:nvPr/>
          </p:nvGrpSpPr>
          <p:grpSpPr>
            <a:xfrm>
              <a:off x="744561" y="-1"/>
              <a:ext cx="6176555" cy="5349937"/>
              <a:chOff x="-1" y="0"/>
              <a:chExt cx="6176554" cy="5349935"/>
            </a:xfrm>
          </p:grpSpPr>
          <p:sp>
            <p:nvSpPr>
              <p:cNvPr id="594" name="Evergreen"/>
              <p:cNvSpPr/>
              <p:nvPr/>
            </p:nvSpPr>
            <p:spPr>
              <a:xfrm>
                <a:off x="-1" y="0"/>
                <a:ext cx="2494439" cy="4219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1" h="21600" extrusionOk="0">
                    <a:moveTo>
                      <a:pt x="10621" y="0"/>
                    </a:moveTo>
                    <a:cubicBezTo>
                      <a:pt x="10617" y="23"/>
                      <a:pt x="10614" y="44"/>
                      <a:pt x="10610" y="67"/>
                    </a:cubicBezTo>
                    <a:cubicBezTo>
                      <a:pt x="10104" y="2030"/>
                      <a:pt x="9595" y="3050"/>
                      <a:pt x="9030" y="3538"/>
                    </a:cubicBezTo>
                    <a:cubicBezTo>
                      <a:pt x="9188" y="3538"/>
                      <a:pt x="9363" y="3511"/>
                      <a:pt x="9528" y="3474"/>
                    </a:cubicBezTo>
                    <a:cubicBezTo>
                      <a:pt x="8596" y="4832"/>
                      <a:pt x="7424" y="5534"/>
                      <a:pt x="6527" y="6163"/>
                    </a:cubicBezTo>
                    <a:cubicBezTo>
                      <a:pt x="6868" y="6119"/>
                      <a:pt x="7802" y="5974"/>
                      <a:pt x="8230" y="5855"/>
                    </a:cubicBezTo>
                    <a:cubicBezTo>
                      <a:pt x="7748" y="6276"/>
                      <a:pt x="6954" y="6634"/>
                      <a:pt x="6954" y="6634"/>
                    </a:cubicBezTo>
                    <a:cubicBezTo>
                      <a:pt x="7138" y="6619"/>
                      <a:pt x="7415" y="6600"/>
                      <a:pt x="7720" y="6547"/>
                    </a:cubicBezTo>
                    <a:cubicBezTo>
                      <a:pt x="7091" y="7137"/>
                      <a:pt x="6251" y="7713"/>
                      <a:pt x="5561" y="8125"/>
                    </a:cubicBezTo>
                    <a:cubicBezTo>
                      <a:pt x="5895" y="8116"/>
                      <a:pt x="6564" y="7999"/>
                      <a:pt x="7009" y="7907"/>
                    </a:cubicBezTo>
                    <a:cubicBezTo>
                      <a:pt x="6411" y="8446"/>
                      <a:pt x="4903" y="8893"/>
                      <a:pt x="4903" y="8893"/>
                    </a:cubicBezTo>
                    <a:cubicBezTo>
                      <a:pt x="5152" y="8900"/>
                      <a:pt x="5550" y="8913"/>
                      <a:pt x="5996" y="8867"/>
                    </a:cubicBezTo>
                    <a:cubicBezTo>
                      <a:pt x="4872" y="9638"/>
                      <a:pt x="3565" y="10259"/>
                      <a:pt x="2901" y="10510"/>
                    </a:cubicBezTo>
                    <a:cubicBezTo>
                      <a:pt x="3687" y="10533"/>
                      <a:pt x="4308" y="10479"/>
                      <a:pt x="4850" y="10385"/>
                    </a:cubicBezTo>
                    <a:cubicBezTo>
                      <a:pt x="4326" y="10617"/>
                      <a:pt x="3807" y="10772"/>
                      <a:pt x="3807" y="10772"/>
                    </a:cubicBezTo>
                    <a:cubicBezTo>
                      <a:pt x="4160" y="10781"/>
                      <a:pt x="4842" y="10804"/>
                      <a:pt x="5509" y="10615"/>
                    </a:cubicBezTo>
                    <a:cubicBezTo>
                      <a:pt x="4554" y="11187"/>
                      <a:pt x="3493" y="11637"/>
                      <a:pt x="2295" y="12014"/>
                    </a:cubicBezTo>
                    <a:cubicBezTo>
                      <a:pt x="3519" y="11959"/>
                      <a:pt x="4122" y="11979"/>
                      <a:pt x="4988" y="11829"/>
                    </a:cubicBezTo>
                    <a:cubicBezTo>
                      <a:pt x="4334" y="12189"/>
                      <a:pt x="3084" y="12413"/>
                      <a:pt x="3084" y="12413"/>
                    </a:cubicBezTo>
                    <a:cubicBezTo>
                      <a:pt x="3383" y="12449"/>
                      <a:pt x="3950" y="12522"/>
                      <a:pt x="4573" y="12429"/>
                    </a:cubicBezTo>
                    <a:cubicBezTo>
                      <a:pt x="3626" y="13059"/>
                      <a:pt x="2798" y="13430"/>
                      <a:pt x="1310" y="13941"/>
                    </a:cubicBezTo>
                    <a:cubicBezTo>
                      <a:pt x="2261" y="14037"/>
                      <a:pt x="3022" y="14027"/>
                      <a:pt x="3903" y="13855"/>
                    </a:cubicBezTo>
                    <a:cubicBezTo>
                      <a:pt x="3441" y="14122"/>
                      <a:pt x="2908" y="14377"/>
                      <a:pt x="2403" y="14495"/>
                    </a:cubicBezTo>
                    <a:cubicBezTo>
                      <a:pt x="2758" y="14526"/>
                      <a:pt x="3146" y="14544"/>
                      <a:pt x="3538" y="14548"/>
                    </a:cubicBezTo>
                    <a:cubicBezTo>
                      <a:pt x="2975" y="14915"/>
                      <a:pt x="1532" y="15372"/>
                      <a:pt x="690" y="15468"/>
                    </a:cubicBezTo>
                    <a:cubicBezTo>
                      <a:pt x="1469" y="15621"/>
                      <a:pt x="1944" y="15682"/>
                      <a:pt x="2829" y="15558"/>
                    </a:cubicBezTo>
                    <a:cubicBezTo>
                      <a:pt x="2034" y="16169"/>
                      <a:pt x="1577" y="16274"/>
                      <a:pt x="222" y="16735"/>
                    </a:cubicBezTo>
                    <a:cubicBezTo>
                      <a:pt x="549" y="16746"/>
                      <a:pt x="1657" y="16760"/>
                      <a:pt x="2445" y="16433"/>
                    </a:cubicBezTo>
                    <a:cubicBezTo>
                      <a:pt x="2217" y="16700"/>
                      <a:pt x="1683" y="16922"/>
                      <a:pt x="1285" y="17066"/>
                    </a:cubicBezTo>
                    <a:cubicBezTo>
                      <a:pt x="1615" y="17066"/>
                      <a:pt x="1944" y="17006"/>
                      <a:pt x="2229" y="16894"/>
                    </a:cubicBezTo>
                    <a:cubicBezTo>
                      <a:pt x="1771" y="17163"/>
                      <a:pt x="1238" y="17373"/>
                      <a:pt x="668" y="17513"/>
                    </a:cubicBezTo>
                    <a:cubicBezTo>
                      <a:pt x="1097" y="17560"/>
                      <a:pt x="2071" y="17636"/>
                      <a:pt x="2608" y="17472"/>
                    </a:cubicBezTo>
                    <a:lnTo>
                      <a:pt x="2638" y="17467"/>
                    </a:lnTo>
                    <a:cubicBezTo>
                      <a:pt x="2011" y="17862"/>
                      <a:pt x="825" y="18003"/>
                      <a:pt x="1" y="17923"/>
                    </a:cubicBezTo>
                    <a:cubicBezTo>
                      <a:pt x="-28" y="17962"/>
                      <a:pt x="714" y="18310"/>
                      <a:pt x="1542" y="18379"/>
                    </a:cubicBezTo>
                    <a:cubicBezTo>
                      <a:pt x="1245" y="18467"/>
                      <a:pt x="906" y="18513"/>
                      <a:pt x="582" y="18499"/>
                    </a:cubicBezTo>
                    <a:cubicBezTo>
                      <a:pt x="1481" y="18739"/>
                      <a:pt x="2039" y="18785"/>
                      <a:pt x="3029" y="18865"/>
                    </a:cubicBezTo>
                    <a:cubicBezTo>
                      <a:pt x="2588" y="19091"/>
                      <a:pt x="2010" y="19186"/>
                      <a:pt x="2010" y="19186"/>
                    </a:cubicBezTo>
                    <a:cubicBezTo>
                      <a:pt x="2010" y="19186"/>
                      <a:pt x="4186" y="19299"/>
                      <a:pt x="5315" y="19147"/>
                    </a:cubicBezTo>
                    <a:cubicBezTo>
                      <a:pt x="4988" y="19390"/>
                      <a:pt x="4449" y="19473"/>
                      <a:pt x="4449" y="19473"/>
                    </a:cubicBezTo>
                    <a:cubicBezTo>
                      <a:pt x="4449" y="19473"/>
                      <a:pt x="7074" y="19640"/>
                      <a:pt x="9273" y="19263"/>
                    </a:cubicBezTo>
                    <a:cubicBezTo>
                      <a:pt x="9277" y="19443"/>
                      <a:pt x="9306" y="21049"/>
                      <a:pt x="9306" y="21600"/>
                    </a:cubicBezTo>
                    <a:lnTo>
                      <a:pt x="11676" y="21600"/>
                    </a:lnTo>
                    <a:lnTo>
                      <a:pt x="11676" y="19306"/>
                    </a:lnTo>
                    <a:cubicBezTo>
                      <a:pt x="13874" y="19629"/>
                      <a:pt x="16600" y="19473"/>
                      <a:pt x="16600" y="19473"/>
                    </a:cubicBezTo>
                    <a:cubicBezTo>
                      <a:pt x="16600" y="19473"/>
                      <a:pt x="16072" y="19496"/>
                      <a:pt x="15235" y="19134"/>
                    </a:cubicBezTo>
                    <a:cubicBezTo>
                      <a:pt x="16407" y="19406"/>
                      <a:pt x="19038" y="19186"/>
                      <a:pt x="19038" y="19186"/>
                    </a:cubicBezTo>
                    <a:cubicBezTo>
                      <a:pt x="19038" y="19186"/>
                      <a:pt x="18653" y="19220"/>
                      <a:pt x="17768" y="18988"/>
                    </a:cubicBezTo>
                    <a:cubicBezTo>
                      <a:pt x="18677" y="19007"/>
                      <a:pt x="19389" y="19078"/>
                      <a:pt x="20696" y="18650"/>
                    </a:cubicBezTo>
                    <a:cubicBezTo>
                      <a:pt x="20282" y="18691"/>
                      <a:pt x="19763" y="18530"/>
                      <a:pt x="19409" y="18422"/>
                    </a:cubicBezTo>
                    <a:cubicBezTo>
                      <a:pt x="20354" y="18360"/>
                      <a:pt x="21572" y="17935"/>
                      <a:pt x="21540" y="17939"/>
                    </a:cubicBezTo>
                    <a:cubicBezTo>
                      <a:pt x="20708" y="18067"/>
                      <a:pt x="19853" y="18090"/>
                      <a:pt x="18701" y="17606"/>
                    </a:cubicBezTo>
                    <a:cubicBezTo>
                      <a:pt x="19559" y="17715"/>
                      <a:pt x="20457" y="17670"/>
                      <a:pt x="21169" y="17431"/>
                    </a:cubicBezTo>
                    <a:cubicBezTo>
                      <a:pt x="20119" y="17251"/>
                      <a:pt x="19385" y="17083"/>
                      <a:pt x="18565" y="16604"/>
                    </a:cubicBezTo>
                    <a:cubicBezTo>
                      <a:pt x="19761" y="16772"/>
                      <a:pt x="20162" y="16732"/>
                      <a:pt x="20682" y="16571"/>
                    </a:cubicBezTo>
                    <a:cubicBezTo>
                      <a:pt x="20036" y="16578"/>
                      <a:pt x="18647" y="16222"/>
                      <a:pt x="18269" y="15821"/>
                    </a:cubicBezTo>
                    <a:cubicBezTo>
                      <a:pt x="19042" y="15936"/>
                      <a:pt x="19570" y="15906"/>
                      <a:pt x="20079" y="15754"/>
                    </a:cubicBezTo>
                    <a:cubicBezTo>
                      <a:pt x="19023" y="15620"/>
                      <a:pt x="18390" y="15410"/>
                      <a:pt x="17588" y="14955"/>
                    </a:cubicBezTo>
                    <a:cubicBezTo>
                      <a:pt x="18238" y="15101"/>
                      <a:pt x="18942" y="15182"/>
                      <a:pt x="19774" y="15037"/>
                    </a:cubicBezTo>
                    <a:cubicBezTo>
                      <a:pt x="18784" y="14789"/>
                      <a:pt x="18079" y="14350"/>
                      <a:pt x="17546" y="14070"/>
                    </a:cubicBezTo>
                    <a:cubicBezTo>
                      <a:pt x="17990" y="14178"/>
                      <a:pt x="18474" y="14174"/>
                      <a:pt x="18892" y="14137"/>
                    </a:cubicBezTo>
                    <a:cubicBezTo>
                      <a:pt x="18497" y="14045"/>
                      <a:pt x="17366" y="13612"/>
                      <a:pt x="16984" y="13412"/>
                    </a:cubicBezTo>
                    <a:cubicBezTo>
                      <a:pt x="17588" y="13460"/>
                      <a:pt x="18896" y="13566"/>
                      <a:pt x="19589" y="13442"/>
                    </a:cubicBezTo>
                    <a:cubicBezTo>
                      <a:pt x="17842" y="12942"/>
                      <a:pt x="17114" y="12475"/>
                      <a:pt x="16218" y="11816"/>
                    </a:cubicBezTo>
                    <a:cubicBezTo>
                      <a:pt x="16859" y="12018"/>
                      <a:pt x="17237" y="12059"/>
                      <a:pt x="18224" y="12059"/>
                    </a:cubicBezTo>
                    <a:cubicBezTo>
                      <a:pt x="17782" y="11886"/>
                      <a:pt x="17111" y="11533"/>
                      <a:pt x="16467" y="11112"/>
                    </a:cubicBezTo>
                    <a:cubicBezTo>
                      <a:pt x="16979" y="11180"/>
                      <a:pt x="17420" y="11208"/>
                      <a:pt x="17685" y="11205"/>
                    </a:cubicBezTo>
                    <a:cubicBezTo>
                      <a:pt x="17685" y="11205"/>
                      <a:pt x="16799" y="10793"/>
                      <a:pt x="16151" y="10277"/>
                    </a:cubicBezTo>
                    <a:cubicBezTo>
                      <a:pt x="16784" y="10420"/>
                      <a:pt x="17190" y="10378"/>
                      <a:pt x="18427" y="10493"/>
                    </a:cubicBezTo>
                    <a:cubicBezTo>
                      <a:pt x="17776" y="10187"/>
                      <a:pt x="16523" y="9477"/>
                      <a:pt x="15468" y="8736"/>
                    </a:cubicBezTo>
                    <a:cubicBezTo>
                      <a:pt x="15724" y="8757"/>
                      <a:pt x="15940" y="8765"/>
                      <a:pt x="16096" y="8764"/>
                    </a:cubicBezTo>
                    <a:cubicBezTo>
                      <a:pt x="16096" y="8764"/>
                      <a:pt x="15264" y="8378"/>
                      <a:pt x="14623" y="7884"/>
                    </a:cubicBezTo>
                    <a:cubicBezTo>
                      <a:pt x="14846" y="7915"/>
                      <a:pt x="15095" y="7938"/>
                      <a:pt x="15393" y="8004"/>
                    </a:cubicBezTo>
                    <a:cubicBezTo>
                      <a:pt x="14734" y="7546"/>
                      <a:pt x="14285" y="7197"/>
                      <a:pt x="13959" y="6906"/>
                    </a:cubicBezTo>
                    <a:cubicBezTo>
                      <a:pt x="14222" y="6939"/>
                      <a:pt x="14447" y="6956"/>
                      <a:pt x="14607" y="6960"/>
                    </a:cubicBezTo>
                    <a:cubicBezTo>
                      <a:pt x="14607" y="6960"/>
                      <a:pt x="14113" y="6696"/>
                      <a:pt x="13621" y="6329"/>
                    </a:cubicBezTo>
                    <a:cubicBezTo>
                      <a:pt x="13992" y="6382"/>
                      <a:pt x="14609" y="6429"/>
                      <a:pt x="14856" y="6470"/>
                    </a:cubicBezTo>
                    <a:cubicBezTo>
                      <a:pt x="14010" y="5822"/>
                      <a:pt x="12722" y="4827"/>
                      <a:pt x="11894" y="3438"/>
                    </a:cubicBezTo>
                    <a:cubicBezTo>
                      <a:pt x="12080" y="3483"/>
                      <a:pt x="12282" y="3518"/>
                      <a:pt x="12464" y="3518"/>
                    </a:cubicBezTo>
                    <a:cubicBezTo>
                      <a:pt x="11894" y="3026"/>
                      <a:pt x="11126" y="1996"/>
                      <a:pt x="10621" y="0"/>
                    </a:cubicBezTo>
                    <a:close/>
                  </a:path>
                </a:pathLst>
              </a:custGeom>
              <a:solidFill>
                <a:schemeClr val="accent3">
                  <a:hueOff val="-274225"/>
                  <a:satOff val="26768"/>
                  <a:lumOff val="11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597" name="Group"/>
              <p:cNvGrpSpPr/>
              <p:nvPr/>
            </p:nvGrpSpPr>
            <p:grpSpPr>
              <a:xfrm>
                <a:off x="531066" y="1478470"/>
                <a:ext cx="5645487" cy="3871465"/>
                <a:chOff x="0" y="0"/>
                <a:chExt cx="5645485" cy="3871463"/>
              </a:xfrm>
            </p:grpSpPr>
            <p:sp>
              <p:nvSpPr>
                <p:cNvPr id="595" name="Hari Natal"/>
                <p:cNvSpPr txBox="1"/>
                <p:nvPr/>
              </p:nvSpPr>
              <p:spPr>
                <a:xfrm>
                  <a:off x="0" y="2984042"/>
                  <a:ext cx="5626228" cy="88742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 defTabSz="825500">
                    <a:defRPr sz="5100">
                      <a:solidFill>
                        <a:srgbClr val="000000"/>
                      </a:solidFill>
                      <a:latin typeface="OpenDyslexic Bold"/>
                      <a:ea typeface="OpenDyslexic Bold"/>
                      <a:cs typeface="OpenDyslexic Bold"/>
                      <a:sym typeface="OpenDyslexic Bold"/>
                    </a:defRPr>
                  </a:lvl1pPr>
                </a:lstStyle>
                <a:p>
                  <a:r>
                    <a:rPr dirty="0"/>
                    <a:t>Hari Natal </a:t>
                  </a:r>
                </a:p>
              </p:txBody>
            </p:sp>
            <p:pic>
              <p:nvPicPr>
                <p:cNvPr id="596" name="images.png" descr="images.png"/>
                <p:cNvPicPr>
                  <a:picLocks noChangeAspect="1"/>
                </p:cNvPicPr>
                <p:nvPr/>
              </p:nvPicPr>
              <p:blipFill>
                <a:blip r:embed="rId5"/>
                <a:srcRect l="3745" t="9908" r="4122" b="5285"/>
                <a:stretch>
                  <a:fillRect/>
                </a:stretch>
              </p:blipFill>
              <p:spPr>
                <a:xfrm>
                  <a:off x="1227075" y="0"/>
                  <a:ext cx="4418410" cy="28789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34" y="0"/>
                      </a:moveTo>
                      <a:lnTo>
                        <a:pt x="1226" y="715"/>
                      </a:lnTo>
                      <a:cubicBezTo>
                        <a:pt x="837" y="1107"/>
                        <a:pt x="534" y="1494"/>
                        <a:pt x="553" y="1575"/>
                      </a:cubicBezTo>
                      <a:cubicBezTo>
                        <a:pt x="1246" y="4494"/>
                        <a:pt x="1233" y="4449"/>
                        <a:pt x="1566" y="4508"/>
                      </a:cubicBezTo>
                      <a:cubicBezTo>
                        <a:pt x="1783" y="4547"/>
                        <a:pt x="1798" y="4591"/>
                        <a:pt x="1769" y="5089"/>
                      </a:cubicBezTo>
                      <a:cubicBezTo>
                        <a:pt x="1728" y="5819"/>
                        <a:pt x="1697" y="5871"/>
                        <a:pt x="1329" y="5777"/>
                      </a:cubicBezTo>
                      <a:cubicBezTo>
                        <a:pt x="725" y="5621"/>
                        <a:pt x="658" y="5626"/>
                        <a:pt x="658" y="5830"/>
                      </a:cubicBezTo>
                      <a:cubicBezTo>
                        <a:pt x="658" y="5979"/>
                        <a:pt x="772" y="6031"/>
                        <a:pt x="1104" y="6042"/>
                      </a:cubicBezTo>
                      <a:cubicBezTo>
                        <a:pt x="1349" y="6049"/>
                        <a:pt x="1599" y="6104"/>
                        <a:pt x="1659" y="6161"/>
                      </a:cubicBezTo>
                      <a:cubicBezTo>
                        <a:pt x="1744" y="6242"/>
                        <a:pt x="1755" y="7691"/>
                        <a:pt x="1707" y="12887"/>
                      </a:cubicBezTo>
                      <a:lnTo>
                        <a:pt x="1647" y="19510"/>
                      </a:lnTo>
                      <a:lnTo>
                        <a:pt x="1416" y="19807"/>
                      </a:lnTo>
                      <a:cubicBezTo>
                        <a:pt x="1290" y="19972"/>
                        <a:pt x="1099" y="20109"/>
                        <a:pt x="993" y="20111"/>
                      </a:cubicBezTo>
                      <a:cubicBezTo>
                        <a:pt x="888" y="20114"/>
                        <a:pt x="777" y="20177"/>
                        <a:pt x="747" y="20251"/>
                      </a:cubicBezTo>
                      <a:cubicBezTo>
                        <a:pt x="717" y="20325"/>
                        <a:pt x="536" y="20385"/>
                        <a:pt x="345" y="20385"/>
                      </a:cubicBezTo>
                      <a:lnTo>
                        <a:pt x="0" y="20385"/>
                      </a:lnTo>
                      <a:lnTo>
                        <a:pt x="0" y="20993"/>
                      </a:lnTo>
                      <a:lnTo>
                        <a:pt x="0" y="21600"/>
                      </a:lnTo>
                      <a:lnTo>
                        <a:pt x="10801" y="21600"/>
                      </a:lnTo>
                      <a:lnTo>
                        <a:pt x="21600" y="21600"/>
                      </a:lnTo>
                      <a:lnTo>
                        <a:pt x="21600" y="20993"/>
                      </a:lnTo>
                      <a:cubicBezTo>
                        <a:pt x="21600" y="20363"/>
                        <a:pt x="21536" y="20278"/>
                        <a:pt x="21260" y="20543"/>
                      </a:cubicBezTo>
                      <a:cubicBezTo>
                        <a:pt x="21030" y="20764"/>
                        <a:pt x="20810" y="20591"/>
                        <a:pt x="20810" y="20189"/>
                      </a:cubicBezTo>
                      <a:cubicBezTo>
                        <a:pt x="20810" y="20001"/>
                        <a:pt x="20801" y="19801"/>
                        <a:pt x="20789" y="19745"/>
                      </a:cubicBezTo>
                      <a:cubicBezTo>
                        <a:pt x="20777" y="19689"/>
                        <a:pt x="20854" y="19625"/>
                        <a:pt x="20962" y="19602"/>
                      </a:cubicBezTo>
                      <a:cubicBezTo>
                        <a:pt x="21146" y="19562"/>
                        <a:pt x="21227" y="19311"/>
                        <a:pt x="21354" y="18363"/>
                      </a:cubicBezTo>
                      <a:cubicBezTo>
                        <a:pt x="21369" y="18252"/>
                        <a:pt x="21245" y="17904"/>
                        <a:pt x="21080" y="17589"/>
                      </a:cubicBezTo>
                      <a:cubicBezTo>
                        <a:pt x="20805" y="17064"/>
                        <a:pt x="20748" y="17017"/>
                        <a:pt x="20374" y="17017"/>
                      </a:cubicBezTo>
                      <a:cubicBezTo>
                        <a:pt x="19882" y="17017"/>
                        <a:pt x="19700" y="17211"/>
                        <a:pt x="19650" y="17792"/>
                      </a:cubicBezTo>
                      <a:cubicBezTo>
                        <a:pt x="19604" y="18320"/>
                        <a:pt x="19635" y="18330"/>
                        <a:pt x="19941" y="17881"/>
                      </a:cubicBezTo>
                      <a:cubicBezTo>
                        <a:pt x="20140" y="17589"/>
                        <a:pt x="20208" y="17556"/>
                        <a:pt x="20360" y="17681"/>
                      </a:cubicBezTo>
                      <a:cubicBezTo>
                        <a:pt x="20580" y="17862"/>
                        <a:pt x="20753" y="18315"/>
                        <a:pt x="20675" y="18509"/>
                      </a:cubicBezTo>
                      <a:cubicBezTo>
                        <a:pt x="20638" y="18599"/>
                        <a:pt x="20557" y="18567"/>
                        <a:pt x="20451" y="18420"/>
                      </a:cubicBezTo>
                      <a:cubicBezTo>
                        <a:pt x="20294" y="18202"/>
                        <a:pt x="20268" y="18210"/>
                        <a:pt x="19924" y="18560"/>
                      </a:cubicBezTo>
                      <a:lnTo>
                        <a:pt x="19561" y="18929"/>
                      </a:lnTo>
                      <a:lnTo>
                        <a:pt x="19175" y="18348"/>
                      </a:lnTo>
                      <a:cubicBezTo>
                        <a:pt x="18963" y="18030"/>
                        <a:pt x="18791" y="17682"/>
                        <a:pt x="18791" y="17577"/>
                      </a:cubicBezTo>
                      <a:cubicBezTo>
                        <a:pt x="18791" y="17472"/>
                        <a:pt x="18653" y="17153"/>
                        <a:pt x="18484" y="16866"/>
                      </a:cubicBezTo>
                      <a:cubicBezTo>
                        <a:pt x="18176" y="16341"/>
                        <a:pt x="18084" y="15773"/>
                        <a:pt x="18278" y="15588"/>
                      </a:cubicBezTo>
                      <a:cubicBezTo>
                        <a:pt x="18337" y="15532"/>
                        <a:pt x="18466" y="15644"/>
                        <a:pt x="18581" y="15850"/>
                      </a:cubicBezTo>
                      <a:cubicBezTo>
                        <a:pt x="18836" y="16305"/>
                        <a:pt x="19033" y="16306"/>
                        <a:pt x="19146" y="15853"/>
                      </a:cubicBezTo>
                      <a:cubicBezTo>
                        <a:pt x="19194" y="15658"/>
                        <a:pt x="19222" y="15478"/>
                        <a:pt x="19206" y="15454"/>
                      </a:cubicBezTo>
                      <a:cubicBezTo>
                        <a:pt x="19190" y="15430"/>
                        <a:pt x="18956" y="15260"/>
                        <a:pt x="18686" y="15076"/>
                      </a:cubicBezTo>
                      <a:cubicBezTo>
                        <a:pt x="18296" y="14812"/>
                        <a:pt x="18123" y="14587"/>
                        <a:pt x="17855" y="13995"/>
                      </a:cubicBezTo>
                      <a:cubicBezTo>
                        <a:pt x="17670" y="13584"/>
                        <a:pt x="17481" y="13246"/>
                        <a:pt x="17436" y="13245"/>
                      </a:cubicBezTo>
                      <a:cubicBezTo>
                        <a:pt x="17392" y="13244"/>
                        <a:pt x="17287" y="13146"/>
                        <a:pt x="17202" y="13027"/>
                      </a:cubicBezTo>
                      <a:cubicBezTo>
                        <a:pt x="16882" y="12583"/>
                        <a:pt x="16819" y="13020"/>
                        <a:pt x="16990" y="14540"/>
                      </a:cubicBezTo>
                      <a:cubicBezTo>
                        <a:pt x="17031" y="14904"/>
                        <a:pt x="17015" y="15205"/>
                        <a:pt x="16942" y="15415"/>
                      </a:cubicBezTo>
                      <a:cubicBezTo>
                        <a:pt x="16777" y="15885"/>
                        <a:pt x="16601" y="17276"/>
                        <a:pt x="16695" y="17366"/>
                      </a:cubicBezTo>
                      <a:cubicBezTo>
                        <a:pt x="16739" y="17407"/>
                        <a:pt x="16916" y="17421"/>
                        <a:pt x="17089" y="17399"/>
                      </a:cubicBezTo>
                      <a:cubicBezTo>
                        <a:pt x="17391" y="17359"/>
                        <a:pt x="17411" y="17385"/>
                        <a:pt x="17562" y="17997"/>
                      </a:cubicBezTo>
                      <a:cubicBezTo>
                        <a:pt x="17649" y="18348"/>
                        <a:pt x="17695" y="18644"/>
                        <a:pt x="17663" y="18655"/>
                      </a:cubicBezTo>
                      <a:cubicBezTo>
                        <a:pt x="17632" y="18666"/>
                        <a:pt x="17550" y="18680"/>
                        <a:pt x="17483" y="18688"/>
                      </a:cubicBezTo>
                      <a:cubicBezTo>
                        <a:pt x="17416" y="18695"/>
                        <a:pt x="17319" y="18802"/>
                        <a:pt x="17270" y="18923"/>
                      </a:cubicBezTo>
                      <a:cubicBezTo>
                        <a:pt x="17198" y="19097"/>
                        <a:pt x="17233" y="19215"/>
                        <a:pt x="17429" y="19474"/>
                      </a:cubicBezTo>
                      <a:cubicBezTo>
                        <a:pt x="17733" y="19876"/>
                        <a:pt x="17662" y="20171"/>
                        <a:pt x="17291" y="20046"/>
                      </a:cubicBezTo>
                      <a:cubicBezTo>
                        <a:pt x="17071" y="19972"/>
                        <a:pt x="17023" y="20010"/>
                        <a:pt x="16946" y="20323"/>
                      </a:cubicBezTo>
                      <a:cubicBezTo>
                        <a:pt x="16872" y="20618"/>
                        <a:pt x="16820" y="20668"/>
                        <a:pt x="16660" y="20591"/>
                      </a:cubicBezTo>
                      <a:cubicBezTo>
                        <a:pt x="16428" y="20477"/>
                        <a:pt x="16249" y="20460"/>
                        <a:pt x="16069" y="20534"/>
                      </a:cubicBezTo>
                      <a:cubicBezTo>
                        <a:pt x="15964" y="20577"/>
                        <a:pt x="15932" y="20417"/>
                        <a:pt x="15911" y="19745"/>
                      </a:cubicBezTo>
                      <a:cubicBezTo>
                        <a:pt x="15887" y="18956"/>
                        <a:pt x="15899" y="18892"/>
                        <a:pt x="16102" y="18774"/>
                      </a:cubicBezTo>
                      <a:cubicBezTo>
                        <a:pt x="16220" y="18705"/>
                        <a:pt x="16342" y="18533"/>
                        <a:pt x="16371" y="18390"/>
                      </a:cubicBezTo>
                      <a:cubicBezTo>
                        <a:pt x="16432" y="18094"/>
                        <a:pt x="16306" y="17494"/>
                        <a:pt x="16152" y="17348"/>
                      </a:cubicBezTo>
                      <a:cubicBezTo>
                        <a:pt x="16025" y="17227"/>
                        <a:pt x="16111" y="15633"/>
                        <a:pt x="16286" y="14873"/>
                      </a:cubicBezTo>
                      <a:cubicBezTo>
                        <a:pt x="16397" y="14388"/>
                        <a:pt x="16386" y="14314"/>
                        <a:pt x="16059" y="13248"/>
                      </a:cubicBezTo>
                      <a:cubicBezTo>
                        <a:pt x="15696" y="12063"/>
                        <a:pt x="15667" y="11822"/>
                        <a:pt x="15803" y="11163"/>
                      </a:cubicBezTo>
                      <a:cubicBezTo>
                        <a:pt x="15850" y="10936"/>
                        <a:pt x="15911" y="10514"/>
                        <a:pt x="15941" y="10225"/>
                      </a:cubicBezTo>
                      <a:cubicBezTo>
                        <a:pt x="15978" y="9853"/>
                        <a:pt x="16098" y="9539"/>
                        <a:pt x="16352" y="9153"/>
                      </a:cubicBezTo>
                      <a:cubicBezTo>
                        <a:pt x="16620" y="8746"/>
                        <a:pt x="16712" y="8498"/>
                        <a:pt x="16719" y="8165"/>
                      </a:cubicBezTo>
                      <a:cubicBezTo>
                        <a:pt x="16724" y="7900"/>
                        <a:pt x="16684" y="7718"/>
                        <a:pt x="16622" y="7718"/>
                      </a:cubicBezTo>
                      <a:cubicBezTo>
                        <a:pt x="16564" y="7718"/>
                        <a:pt x="16486" y="7641"/>
                        <a:pt x="16447" y="7548"/>
                      </a:cubicBezTo>
                      <a:cubicBezTo>
                        <a:pt x="16408" y="7456"/>
                        <a:pt x="16291" y="7307"/>
                        <a:pt x="16187" y="7218"/>
                      </a:cubicBezTo>
                      <a:cubicBezTo>
                        <a:pt x="16033" y="7086"/>
                        <a:pt x="15976" y="7095"/>
                        <a:pt x="15890" y="7254"/>
                      </a:cubicBezTo>
                      <a:cubicBezTo>
                        <a:pt x="15832" y="7361"/>
                        <a:pt x="15725" y="7447"/>
                        <a:pt x="15653" y="7447"/>
                      </a:cubicBezTo>
                      <a:cubicBezTo>
                        <a:pt x="15574" y="7447"/>
                        <a:pt x="15543" y="7526"/>
                        <a:pt x="15574" y="7650"/>
                      </a:cubicBezTo>
                      <a:cubicBezTo>
                        <a:pt x="15662" y="8001"/>
                        <a:pt x="15231" y="8295"/>
                        <a:pt x="14524" y="8364"/>
                      </a:cubicBezTo>
                      <a:cubicBezTo>
                        <a:pt x="13970" y="8419"/>
                        <a:pt x="13852" y="8472"/>
                        <a:pt x="13768" y="8713"/>
                      </a:cubicBezTo>
                      <a:cubicBezTo>
                        <a:pt x="13611" y="9160"/>
                        <a:pt x="13498" y="10009"/>
                        <a:pt x="13488" y="10818"/>
                      </a:cubicBezTo>
                      <a:cubicBezTo>
                        <a:pt x="13482" y="11309"/>
                        <a:pt x="13422" y="11689"/>
                        <a:pt x="13310" y="11943"/>
                      </a:cubicBezTo>
                      <a:cubicBezTo>
                        <a:pt x="13186" y="12223"/>
                        <a:pt x="13162" y="12386"/>
                        <a:pt x="13226" y="12542"/>
                      </a:cubicBezTo>
                      <a:cubicBezTo>
                        <a:pt x="13291" y="12700"/>
                        <a:pt x="13260" y="12885"/>
                        <a:pt x="13100" y="13260"/>
                      </a:cubicBezTo>
                      <a:cubicBezTo>
                        <a:pt x="12902" y="13723"/>
                        <a:pt x="12869" y="13749"/>
                        <a:pt x="12698" y="13584"/>
                      </a:cubicBezTo>
                      <a:cubicBezTo>
                        <a:pt x="12596" y="13485"/>
                        <a:pt x="12375" y="13361"/>
                        <a:pt x="12206" y="13307"/>
                      </a:cubicBezTo>
                      <a:cubicBezTo>
                        <a:pt x="11432" y="13062"/>
                        <a:pt x="10538" y="11975"/>
                        <a:pt x="10791" y="11586"/>
                      </a:cubicBezTo>
                      <a:cubicBezTo>
                        <a:pt x="10867" y="11470"/>
                        <a:pt x="10935" y="11472"/>
                        <a:pt x="11063" y="11595"/>
                      </a:cubicBezTo>
                      <a:cubicBezTo>
                        <a:pt x="11248" y="11772"/>
                        <a:pt x="11495" y="11689"/>
                        <a:pt x="11515" y="11443"/>
                      </a:cubicBezTo>
                      <a:cubicBezTo>
                        <a:pt x="11597" y="10431"/>
                        <a:pt x="11552" y="10237"/>
                        <a:pt x="11139" y="9823"/>
                      </a:cubicBezTo>
                      <a:cubicBezTo>
                        <a:pt x="10998" y="9683"/>
                        <a:pt x="10886" y="9421"/>
                        <a:pt x="10853" y="9156"/>
                      </a:cubicBezTo>
                      <a:cubicBezTo>
                        <a:pt x="10781" y="8568"/>
                        <a:pt x="10425" y="8256"/>
                        <a:pt x="9821" y="8257"/>
                      </a:cubicBezTo>
                      <a:cubicBezTo>
                        <a:pt x="9311" y="8258"/>
                        <a:pt x="8781" y="8634"/>
                        <a:pt x="8781" y="8996"/>
                      </a:cubicBezTo>
                      <a:cubicBezTo>
                        <a:pt x="8781" y="9108"/>
                        <a:pt x="8581" y="9519"/>
                        <a:pt x="8337" y="9907"/>
                      </a:cubicBezTo>
                      <a:cubicBezTo>
                        <a:pt x="7982" y="10472"/>
                        <a:pt x="7905" y="10677"/>
                        <a:pt x="7947" y="10934"/>
                      </a:cubicBezTo>
                      <a:cubicBezTo>
                        <a:pt x="7976" y="11110"/>
                        <a:pt x="8022" y="11425"/>
                        <a:pt x="8050" y="11637"/>
                      </a:cubicBezTo>
                      <a:cubicBezTo>
                        <a:pt x="8091" y="11952"/>
                        <a:pt x="8126" y="11999"/>
                        <a:pt x="8252" y="11896"/>
                      </a:cubicBezTo>
                      <a:cubicBezTo>
                        <a:pt x="8354" y="11812"/>
                        <a:pt x="8455" y="11827"/>
                        <a:pt x="8556" y="11940"/>
                      </a:cubicBezTo>
                      <a:cubicBezTo>
                        <a:pt x="8694" y="12096"/>
                        <a:pt x="8697" y="12127"/>
                        <a:pt x="8570" y="12289"/>
                      </a:cubicBezTo>
                      <a:cubicBezTo>
                        <a:pt x="8493" y="12387"/>
                        <a:pt x="8430" y="12549"/>
                        <a:pt x="8430" y="12649"/>
                      </a:cubicBezTo>
                      <a:cubicBezTo>
                        <a:pt x="8430" y="12749"/>
                        <a:pt x="8315" y="12925"/>
                        <a:pt x="8174" y="13036"/>
                      </a:cubicBezTo>
                      <a:cubicBezTo>
                        <a:pt x="8033" y="13148"/>
                        <a:pt x="7815" y="13437"/>
                        <a:pt x="7689" y="13679"/>
                      </a:cubicBezTo>
                      <a:lnTo>
                        <a:pt x="7458" y="14120"/>
                      </a:lnTo>
                      <a:lnTo>
                        <a:pt x="7287" y="13804"/>
                      </a:lnTo>
                      <a:lnTo>
                        <a:pt x="7115" y="13489"/>
                      </a:lnTo>
                      <a:lnTo>
                        <a:pt x="6763" y="13915"/>
                      </a:lnTo>
                      <a:cubicBezTo>
                        <a:pt x="6571" y="14149"/>
                        <a:pt x="6368" y="14297"/>
                        <a:pt x="6313" y="14245"/>
                      </a:cubicBezTo>
                      <a:cubicBezTo>
                        <a:pt x="6171" y="14110"/>
                        <a:pt x="5795" y="12755"/>
                        <a:pt x="5795" y="12378"/>
                      </a:cubicBezTo>
                      <a:cubicBezTo>
                        <a:pt x="5795" y="12203"/>
                        <a:pt x="5721" y="11921"/>
                        <a:pt x="5630" y="11750"/>
                      </a:cubicBezTo>
                      <a:cubicBezTo>
                        <a:pt x="5507" y="11517"/>
                        <a:pt x="5483" y="11344"/>
                        <a:pt x="5535" y="11065"/>
                      </a:cubicBezTo>
                      <a:cubicBezTo>
                        <a:pt x="5574" y="10860"/>
                        <a:pt x="5577" y="10524"/>
                        <a:pt x="5541" y="10318"/>
                      </a:cubicBezTo>
                      <a:cubicBezTo>
                        <a:pt x="5505" y="10112"/>
                        <a:pt x="5515" y="9737"/>
                        <a:pt x="5564" y="9487"/>
                      </a:cubicBezTo>
                      <a:cubicBezTo>
                        <a:pt x="5647" y="9070"/>
                        <a:pt x="5634" y="9006"/>
                        <a:pt x="5409" y="8731"/>
                      </a:cubicBezTo>
                      <a:cubicBezTo>
                        <a:pt x="5274" y="8565"/>
                        <a:pt x="4941" y="8355"/>
                        <a:pt x="4668" y="8263"/>
                      </a:cubicBezTo>
                      <a:cubicBezTo>
                        <a:pt x="4395" y="8171"/>
                        <a:pt x="4086" y="8033"/>
                        <a:pt x="3983" y="7959"/>
                      </a:cubicBezTo>
                      <a:cubicBezTo>
                        <a:pt x="3625" y="7701"/>
                        <a:pt x="3164" y="8203"/>
                        <a:pt x="2831" y="9210"/>
                      </a:cubicBezTo>
                      <a:cubicBezTo>
                        <a:pt x="2579" y="9972"/>
                        <a:pt x="2583" y="10084"/>
                        <a:pt x="2875" y="10669"/>
                      </a:cubicBezTo>
                      <a:cubicBezTo>
                        <a:pt x="3112" y="11141"/>
                        <a:pt x="3270" y="11509"/>
                        <a:pt x="3391" y="11878"/>
                      </a:cubicBezTo>
                      <a:cubicBezTo>
                        <a:pt x="3515" y="12253"/>
                        <a:pt x="3293" y="12768"/>
                        <a:pt x="2852" y="13134"/>
                      </a:cubicBezTo>
                      <a:cubicBezTo>
                        <a:pt x="2596" y="13347"/>
                        <a:pt x="2397" y="13617"/>
                        <a:pt x="2371" y="13784"/>
                      </a:cubicBezTo>
                      <a:cubicBezTo>
                        <a:pt x="2347" y="13940"/>
                        <a:pt x="2287" y="14065"/>
                        <a:pt x="2239" y="14061"/>
                      </a:cubicBezTo>
                      <a:cubicBezTo>
                        <a:pt x="2183" y="14055"/>
                        <a:pt x="2152" y="12642"/>
                        <a:pt x="2152" y="10109"/>
                      </a:cubicBezTo>
                      <a:lnTo>
                        <a:pt x="2152" y="6170"/>
                      </a:lnTo>
                      <a:lnTo>
                        <a:pt x="2398" y="6125"/>
                      </a:lnTo>
                      <a:cubicBezTo>
                        <a:pt x="2534" y="6101"/>
                        <a:pt x="2699" y="6152"/>
                        <a:pt x="2767" y="6238"/>
                      </a:cubicBezTo>
                      <a:cubicBezTo>
                        <a:pt x="2911" y="6422"/>
                        <a:pt x="3073" y="6305"/>
                        <a:pt x="3073" y="6018"/>
                      </a:cubicBezTo>
                      <a:cubicBezTo>
                        <a:pt x="3073" y="5856"/>
                        <a:pt x="2998" y="5832"/>
                        <a:pt x="2695" y="5902"/>
                      </a:cubicBezTo>
                      <a:cubicBezTo>
                        <a:pt x="2228" y="6009"/>
                        <a:pt x="2085" y="5798"/>
                        <a:pt x="2124" y="5065"/>
                      </a:cubicBezTo>
                      <a:cubicBezTo>
                        <a:pt x="2150" y="4594"/>
                        <a:pt x="2171" y="4554"/>
                        <a:pt x="2390" y="4589"/>
                      </a:cubicBezTo>
                      <a:cubicBezTo>
                        <a:pt x="2589" y="4620"/>
                        <a:pt x="2638" y="4564"/>
                        <a:pt x="2683" y="4252"/>
                      </a:cubicBezTo>
                      <a:cubicBezTo>
                        <a:pt x="2713" y="4046"/>
                        <a:pt x="2832" y="3361"/>
                        <a:pt x="2949" y="2731"/>
                      </a:cubicBezTo>
                      <a:cubicBezTo>
                        <a:pt x="3066" y="2101"/>
                        <a:pt x="3161" y="1512"/>
                        <a:pt x="3161" y="1420"/>
                      </a:cubicBezTo>
                      <a:cubicBezTo>
                        <a:pt x="3161" y="1328"/>
                        <a:pt x="2885" y="970"/>
                        <a:pt x="2547" y="625"/>
                      </a:cubicBezTo>
                      <a:lnTo>
                        <a:pt x="1934" y="0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599" name="Circle"/>
            <p:cNvSpPr/>
            <p:nvPr/>
          </p:nvSpPr>
          <p:spPr>
            <a:xfrm>
              <a:off x="0" y="507158"/>
              <a:ext cx="1270000" cy="1270001"/>
            </a:xfrm>
            <a:prstGeom prst="ellipse">
              <a:avLst/>
            </a:prstGeom>
            <a:solidFill>
              <a:srgbClr val="FFFFFF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606" name="karena (because)"/>
          <p:cNvSpPr txBox="1"/>
          <p:nvPr/>
        </p:nvSpPr>
        <p:spPr>
          <a:xfrm>
            <a:off x="318101" y="5608928"/>
            <a:ext cx="7803795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5100">
                <a:solidFill>
                  <a:srgbClr val="FFFC79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pPr>
            <a:r>
              <a:t>karena </a:t>
            </a:r>
            <a:r>
              <a:rPr>
                <a:solidFill>
                  <a:srgbClr val="00FDFF"/>
                </a:solidFill>
              </a:rPr>
              <a:t>(because)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2BA87-44F7-ED44-B153-1FC35A486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831753"/>
            <a:ext cx="3177932" cy="30843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229249A-334F-E942-815D-B83F67D64C08}"/>
              </a:ext>
            </a:extLst>
          </p:cNvPr>
          <p:cNvGrpSpPr/>
          <p:nvPr/>
        </p:nvGrpSpPr>
        <p:grpSpPr>
          <a:xfrm>
            <a:off x="16153430" y="7912887"/>
            <a:ext cx="7207255" cy="5256819"/>
            <a:chOff x="16109309" y="8108008"/>
            <a:chExt cx="7207255" cy="5256819"/>
          </a:xfrm>
        </p:grpSpPr>
        <p:grpSp>
          <p:nvGrpSpPr>
            <p:cNvPr id="605" name="Group"/>
            <p:cNvGrpSpPr/>
            <p:nvPr/>
          </p:nvGrpSpPr>
          <p:grpSpPr>
            <a:xfrm>
              <a:off x="16109309" y="8108008"/>
              <a:ext cx="7207255" cy="5256819"/>
              <a:chOff x="0" y="0"/>
              <a:chExt cx="7207253" cy="5256818"/>
            </a:xfrm>
          </p:grpSpPr>
          <p:sp>
            <p:nvSpPr>
              <p:cNvPr id="601" name="Hari Merdeka"/>
              <p:cNvSpPr txBox="1"/>
              <p:nvPr/>
            </p:nvSpPr>
            <p:spPr>
              <a:xfrm>
                <a:off x="825807" y="3584565"/>
                <a:ext cx="6381446" cy="167225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825500">
                  <a:defRPr sz="5100">
                    <a:solidFill>
                      <a:srgbClr val="000000"/>
                    </a:solidFill>
                    <a:latin typeface="OpenDyslexic Bold"/>
                    <a:ea typeface="OpenDyslexic Bold"/>
                    <a:cs typeface="OpenDyslexic Bold"/>
                    <a:sym typeface="OpenDyslexic Bold"/>
                  </a:defRPr>
                </a:lvl1pPr>
              </a:lstStyle>
              <a:p>
                <a:r>
                  <a:rPr dirty="0"/>
                  <a:t>Hari Merdeka</a:t>
                </a:r>
              </a:p>
            </p:txBody>
          </p:sp>
          <p:sp>
            <p:nvSpPr>
              <p:cNvPr id="604" name="Circle"/>
              <p:cNvSpPr/>
              <p:nvPr/>
            </p:nvSpPr>
            <p:spPr>
              <a:xfrm>
                <a:off x="0" y="0"/>
                <a:ext cx="1270000" cy="1270000"/>
              </a:xfrm>
              <a:prstGeom prst="ellipse">
                <a:avLst/>
              </a:prstGeom>
              <a:solidFill>
                <a:srgbClr val="FFFFFF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DDF8FA-E735-7C42-908E-EC4915C3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59814" y="8644237"/>
              <a:ext cx="4932051" cy="2878935"/>
            </a:xfrm>
            <a:prstGeom prst="rect">
              <a:avLst/>
            </a:prstGeom>
          </p:spPr>
        </p:pic>
      </p:grpSp>
      <p:sp>
        <p:nvSpPr>
          <p:cNvPr id="607" name="Tick Mark"/>
          <p:cNvSpPr/>
          <p:nvPr/>
        </p:nvSpPr>
        <p:spPr>
          <a:xfrm>
            <a:off x="16266011" y="8278785"/>
            <a:ext cx="1044837" cy="802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85" extrusionOk="0">
                <a:moveTo>
                  <a:pt x="19124" y="0"/>
                </a:moveTo>
                <a:cubicBezTo>
                  <a:pt x="19093" y="0"/>
                  <a:pt x="19062" y="15"/>
                  <a:pt x="19038" y="46"/>
                </a:cubicBezTo>
                <a:lnTo>
                  <a:pt x="7550" y="15019"/>
                </a:lnTo>
                <a:cubicBezTo>
                  <a:pt x="7502" y="15081"/>
                  <a:pt x="7426" y="15081"/>
                  <a:pt x="7379" y="15019"/>
                </a:cubicBezTo>
                <a:lnTo>
                  <a:pt x="2536" y="8708"/>
                </a:lnTo>
                <a:cubicBezTo>
                  <a:pt x="2489" y="8646"/>
                  <a:pt x="2413" y="8646"/>
                  <a:pt x="2365" y="8708"/>
                </a:cubicBezTo>
                <a:lnTo>
                  <a:pt x="35" y="11744"/>
                </a:lnTo>
                <a:cubicBezTo>
                  <a:pt x="-12" y="11806"/>
                  <a:pt x="-12" y="11907"/>
                  <a:pt x="35" y="11969"/>
                </a:cubicBezTo>
                <a:lnTo>
                  <a:pt x="4963" y="18390"/>
                </a:lnTo>
                <a:lnTo>
                  <a:pt x="6654" y="20594"/>
                </a:lnTo>
                <a:lnTo>
                  <a:pt x="7379" y="21538"/>
                </a:lnTo>
                <a:cubicBezTo>
                  <a:pt x="7426" y="21600"/>
                  <a:pt x="7502" y="21600"/>
                  <a:pt x="7550" y="21538"/>
                </a:cubicBezTo>
                <a:lnTo>
                  <a:pt x="21541" y="3307"/>
                </a:lnTo>
                <a:cubicBezTo>
                  <a:pt x="21588" y="3245"/>
                  <a:pt x="21588" y="3146"/>
                  <a:pt x="21541" y="3085"/>
                </a:cubicBezTo>
                <a:lnTo>
                  <a:pt x="19211" y="48"/>
                </a:lnTo>
                <a:cubicBezTo>
                  <a:pt x="19186" y="17"/>
                  <a:pt x="19156" y="0"/>
                  <a:pt x="19124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1" animBg="1" advAuto="0"/>
      <p:bldP spid="582" grpId="2" animBg="1" advAuto="0"/>
      <p:bldP spid="588" grpId="3" animBg="1" advAuto="0"/>
      <p:bldP spid="593" grpId="5" animBg="1" advAuto="0"/>
      <p:bldP spid="600" grpId="6" animBg="1" advAuto="0"/>
      <p:bldP spid="606" grpId="4" animBg="1" advAuto="0"/>
      <p:bldP spid="6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Hari ini hari spesial!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100" b="1" spc="-282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ini hari spesial!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Hari   ini   hari   spesial!"/>
          <p:cNvSpPr txBox="1"/>
          <p:nvPr/>
        </p:nvSpPr>
        <p:spPr>
          <a:xfrm>
            <a:off x="1219474" y="-274216"/>
            <a:ext cx="18692838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Hari   </a:t>
            </a:r>
            <a:r>
              <a:rPr dirty="0" err="1"/>
              <a:t>ini</a:t>
            </a:r>
            <a:r>
              <a:rPr dirty="0"/>
              <a:t>   </a:t>
            </a:r>
            <a:r>
              <a:rPr dirty="0" err="1"/>
              <a:t>hari</a:t>
            </a:r>
            <a:r>
              <a:rPr dirty="0"/>
              <a:t>   </a:t>
            </a:r>
            <a:r>
              <a:rPr dirty="0" err="1"/>
              <a:t>spesial</a:t>
            </a:r>
            <a:r>
              <a:rPr dirty="0"/>
              <a:t>!</a:t>
            </a:r>
          </a:p>
        </p:txBody>
      </p:sp>
      <p:sp>
        <p:nvSpPr>
          <p:cNvPr id="612" name="Hari ulang tahun saya."/>
          <p:cNvSpPr txBox="1"/>
          <p:nvPr/>
        </p:nvSpPr>
        <p:spPr>
          <a:xfrm>
            <a:off x="300449" y="8532283"/>
            <a:ext cx="8404772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ulang tahun saya.</a:t>
            </a:r>
          </a:p>
        </p:txBody>
      </p:sp>
      <p:sp>
        <p:nvSpPr>
          <p:cNvPr id="613" name="Hari ulang tahun                     saya."/>
          <p:cNvSpPr txBox="1"/>
          <p:nvPr/>
        </p:nvSpPr>
        <p:spPr>
          <a:xfrm>
            <a:off x="10778042" y="8558367"/>
            <a:ext cx="12668697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ulang tahun                     saya.</a:t>
            </a:r>
          </a:p>
        </p:txBody>
      </p:sp>
      <p:sp>
        <p:nvSpPr>
          <p:cNvPr id="614" name="TextBox 7"/>
          <p:cNvSpPr txBox="1"/>
          <p:nvPr/>
        </p:nvSpPr>
        <p:spPr>
          <a:xfrm>
            <a:off x="1120541" y="1606142"/>
            <a:ext cx="18890704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Today       is      a       special      day!</a:t>
            </a:r>
          </a:p>
        </p:txBody>
      </p:sp>
      <p:pic>
        <p:nvPicPr>
          <p:cNvPr id="615" name="20210208101931761983.png" descr="20210208101931761983.png"/>
          <p:cNvPicPr>
            <a:picLocks noChangeAspect="1"/>
          </p:cNvPicPr>
          <p:nvPr/>
        </p:nvPicPr>
        <p:blipFill>
          <a:blip r:embed="rId2"/>
          <a:srcRect l="22580" t="14567" r="25808" b="10856"/>
          <a:stretch>
            <a:fillRect/>
          </a:stretch>
        </p:blipFill>
        <p:spPr>
          <a:xfrm>
            <a:off x="1115266" y="5193356"/>
            <a:ext cx="3032523" cy="2957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7" extrusionOk="0">
                <a:moveTo>
                  <a:pt x="11531" y="1"/>
                </a:moveTo>
                <a:cubicBezTo>
                  <a:pt x="10656" y="-10"/>
                  <a:pt x="9791" y="62"/>
                  <a:pt x="9204" y="217"/>
                </a:cubicBezTo>
                <a:cubicBezTo>
                  <a:pt x="5969" y="1074"/>
                  <a:pt x="3742" y="2920"/>
                  <a:pt x="2341" y="5907"/>
                </a:cubicBezTo>
                <a:cubicBezTo>
                  <a:pt x="1025" y="8710"/>
                  <a:pt x="912" y="11931"/>
                  <a:pt x="2035" y="14639"/>
                </a:cubicBezTo>
                <a:cubicBezTo>
                  <a:pt x="2342" y="15378"/>
                  <a:pt x="2348" y="15429"/>
                  <a:pt x="2154" y="15762"/>
                </a:cubicBezTo>
                <a:cubicBezTo>
                  <a:pt x="1929" y="16149"/>
                  <a:pt x="2013" y="16216"/>
                  <a:pt x="2343" y="15912"/>
                </a:cubicBezTo>
                <a:cubicBezTo>
                  <a:pt x="2543" y="15728"/>
                  <a:pt x="2575" y="15743"/>
                  <a:pt x="2762" y="16111"/>
                </a:cubicBezTo>
                <a:cubicBezTo>
                  <a:pt x="3016" y="16610"/>
                  <a:pt x="2928" y="16924"/>
                  <a:pt x="2587" y="16738"/>
                </a:cubicBezTo>
                <a:cubicBezTo>
                  <a:pt x="2081" y="16464"/>
                  <a:pt x="2015" y="16567"/>
                  <a:pt x="1182" y="18944"/>
                </a:cubicBezTo>
                <a:cubicBezTo>
                  <a:pt x="731" y="20228"/>
                  <a:pt x="363" y="21323"/>
                  <a:pt x="365" y="21374"/>
                </a:cubicBezTo>
                <a:cubicBezTo>
                  <a:pt x="370" y="21590"/>
                  <a:pt x="909" y="21409"/>
                  <a:pt x="2824" y="20551"/>
                </a:cubicBezTo>
                <a:lnTo>
                  <a:pt x="4848" y="19644"/>
                </a:lnTo>
                <a:lnTo>
                  <a:pt x="4854" y="19223"/>
                </a:lnTo>
                <a:cubicBezTo>
                  <a:pt x="4862" y="18697"/>
                  <a:pt x="5077" y="18614"/>
                  <a:pt x="5346" y="19030"/>
                </a:cubicBezTo>
                <a:cubicBezTo>
                  <a:pt x="5459" y="19206"/>
                  <a:pt x="5652" y="19350"/>
                  <a:pt x="5775" y="19350"/>
                </a:cubicBezTo>
                <a:cubicBezTo>
                  <a:pt x="6040" y="19350"/>
                  <a:pt x="6194" y="19549"/>
                  <a:pt x="6016" y="19661"/>
                </a:cubicBezTo>
                <a:cubicBezTo>
                  <a:pt x="5862" y="19757"/>
                  <a:pt x="5849" y="20096"/>
                  <a:pt x="5999" y="20096"/>
                </a:cubicBezTo>
                <a:cubicBezTo>
                  <a:pt x="6058" y="20096"/>
                  <a:pt x="6138" y="19983"/>
                  <a:pt x="6174" y="19842"/>
                </a:cubicBezTo>
                <a:cubicBezTo>
                  <a:pt x="6238" y="19592"/>
                  <a:pt x="6255" y="19594"/>
                  <a:pt x="6954" y="19952"/>
                </a:cubicBezTo>
                <a:cubicBezTo>
                  <a:pt x="8306" y="20644"/>
                  <a:pt x="9244" y="20870"/>
                  <a:pt x="11045" y="20936"/>
                </a:cubicBezTo>
                <a:cubicBezTo>
                  <a:pt x="13088" y="21011"/>
                  <a:pt x="14348" y="20749"/>
                  <a:pt x="16017" y="19906"/>
                </a:cubicBezTo>
                <a:cubicBezTo>
                  <a:pt x="19489" y="18151"/>
                  <a:pt x="21600" y="14680"/>
                  <a:pt x="21600" y="10726"/>
                </a:cubicBezTo>
                <a:cubicBezTo>
                  <a:pt x="21600" y="5632"/>
                  <a:pt x="18588" y="1528"/>
                  <a:pt x="13931" y="278"/>
                </a:cubicBezTo>
                <a:cubicBezTo>
                  <a:pt x="13293" y="106"/>
                  <a:pt x="12406" y="12"/>
                  <a:pt x="11531" y="1"/>
                </a:cubicBezTo>
                <a:close/>
                <a:moveTo>
                  <a:pt x="475" y="14637"/>
                </a:moveTo>
                <a:cubicBezTo>
                  <a:pt x="336" y="14585"/>
                  <a:pt x="0" y="14849"/>
                  <a:pt x="0" y="15011"/>
                </a:cubicBezTo>
                <a:cubicBezTo>
                  <a:pt x="0" y="15074"/>
                  <a:pt x="131" y="15024"/>
                  <a:pt x="294" y="14901"/>
                </a:cubicBezTo>
                <a:cubicBezTo>
                  <a:pt x="457" y="14778"/>
                  <a:pt x="538" y="14660"/>
                  <a:pt x="475" y="14637"/>
                </a:cubicBezTo>
                <a:close/>
                <a:moveTo>
                  <a:pt x="1657" y="15365"/>
                </a:moveTo>
                <a:cubicBezTo>
                  <a:pt x="1555" y="15365"/>
                  <a:pt x="1473" y="15420"/>
                  <a:pt x="1473" y="15489"/>
                </a:cubicBezTo>
                <a:cubicBezTo>
                  <a:pt x="1473" y="15557"/>
                  <a:pt x="1555" y="15613"/>
                  <a:pt x="1657" y="15613"/>
                </a:cubicBezTo>
                <a:cubicBezTo>
                  <a:pt x="1758" y="15613"/>
                  <a:pt x="1840" y="15557"/>
                  <a:pt x="1840" y="15489"/>
                </a:cubicBezTo>
                <a:cubicBezTo>
                  <a:pt x="1840" y="15420"/>
                  <a:pt x="1758" y="15365"/>
                  <a:pt x="1657" y="15365"/>
                </a:cubicBezTo>
                <a:close/>
                <a:moveTo>
                  <a:pt x="93" y="15402"/>
                </a:moveTo>
                <a:lnTo>
                  <a:pt x="376" y="15618"/>
                </a:lnTo>
                <a:lnTo>
                  <a:pt x="656" y="15834"/>
                </a:lnTo>
                <a:lnTo>
                  <a:pt x="390" y="16001"/>
                </a:lnTo>
                <a:cubicBezTo>
                  <a:pt x="243" y="16094"/>
                  <a:pt x="122" y="16269"/>
                  <a:pt x="122" y="16390"/>
                </a:cubicBezTo>
                <a:cubicBezTo>
                  <a:pt x="122" y="16562"/>
                  <a:pt x="225" y="16609"/>
                  <a:pt x="605" y="16609"/>
                </a:cubicBezTo>
                <a:cubicBezTo>
                  <a:pt x="1169" y="16609"/>
                  <a:pt x="1331" y="16785"/>
                  <a:pt x="1054" y="17095"/>
                </a:cubicBezTo>
                <a:cubicBezTo>
                  <a:pt x="946" y="17217"/>
                  <a:pt x="896" y="17352"/>
                  <a:pt x="941" y="17398"/>
                </a:cubicBezTo>
                <a:cubicBezTo>
                  <a:pt x="1067" y="17525"/>
                  <a:pt x="1084" y="17509"/>
                  <a:pt x="1295" y="17095"/>
                </a:cubicBezTo>
                <a:cubicBezTo>
                  <a:pt x="1522" y="16650"/>
                  <a:pt x="1455" y="16361"/>
                  <a:pt x="1128" y="16361"/>
                </a:cubicBezTo>
                <a:cubicBezTo>
                  <a:pt x="813" y="16361"/>
                  <a:pt x="712" y="16228"/>
                  <a:pt x="873" y="16030"/>
                </a:cubicBezTo>
                <a:cubicBezTo>
                  <a:pt x="1085" y="15772"/>
                  <a:pt x="917" y="15524"/>
                  <a:pt x="486" y="15460"/>
                </a:cubicBezTo>
                <a:lnTo>
                  <a:pt x="93" y="15402"/>
                </a:lnTo>
                <a:close/>
                <a:moveTo>
                  <a:pt x="622" y="18354"/>
                </a:moveTo>
                <a:cubicBezTo>
                  <a:pt x="550" y="18354"/>
                  <a:pt x="492" y="18409"/>
                  <a:pt x="492" y="18477"/>
                </a:cubicBezTo>
                <a:cubicBezTo>
                  <a:pt x="492" y="18546"/>
                  <a:pt x="516" y="18601"/>
                  <a:pt x="546" y="18601"/>
                </a:cubicBezTo>
                <a:cubicBezTo>
                  <a:pt x="575" y="18601"/>
                  <a:pt x="634" y="18546"/>
                  <a:pt x="676" y="18477"/>
                </a:cubicBezTo>
                <a:cubicBezTo>
                  <a:pt x="717" y="18409"/>
                  <a:pt x="693" y="18354"/>
                  <a:pt x="622" y="18354"/>
                </a:cubicBezTo>
                <a:close/>
                <a:moveTo>
                  <a:pt x="4910" y="20159"/>
                </a:moveTo>
                <a:cubicBezTo>
                  <a:pt x="4843" y="20201"/>
                  <a:pt x="4786" y="20287"/>
                  <a:pt x="4786" y="20352"/>
                </a:cubicBezTo>
                <a:cubicBezTo>
                  <a:pt x="4786" y="20416"/>
                  <a:pt x="4843" y="20470"/>
                  <a:pt x="4910" y="20470"/>
                </a:cubicBezTo>
                <a:cubicBezTo>
                  <a:pt x="4978" y="20470"/>
                  <a:pt x="5032" y="20384"/>
                  <a:pt x="5032" y="20277"/>
                </a:cubicBezTo>
                <a:cubicBezTo>
                  <a:pt x="5032" y="20170"/>
                  <a:pt x="4978" y="20117"/>
                  <a:pt x="4910" y="20159"/>
                </a:cubicBezTo>
                <a:close/>
                <a:moveTo>
                  <a:pt x="6389" y="20594"/>
                </a:moveTo>
                <a:cubicBezTo>
                  <a:pt x="6317" y="20594"/>
                  <a:pt x="6259" y="20652"/>
                  <a:pt x="6259" y="20720"/>
                </a:cubicBezTo>
                <a:cubicBezTo>
                  <a:pt x="6259" y="20789"/>
                  <a:pt x="6283" y="20844"/>
                  <a:pt x="6312" y="20844"/>
                </a:cubicBezTo>
                <a:cubicBezTo>
                  <a:pt x="6342" y="20844"/>
                  <a:pt x="6401" y="20789"/>
                  <a:pt x="6442" y="20720"/>
                </a:cubicBezTo>
                <a:cubicBezTo>
                  <a:pt x="6484" y="20652"/>
                  <a:pt x="6460" y="20594"/>
                  <a:pt x="6389" y="20594"/>
                </a:cubicBezTo>
                <a:close/>
              </a:path>
            </a:pathLst>
          </a:custGeom>
          <a:ln w="50800">
            <a:solidFill>
              <a:srgbClr val="000000"/>
            </a:solidFill>
            <a:miter lim="400000"/>
          </a:ln>
        </p:spPr>
      </p:pic>
      <p:sp>
        <p:nvSpPr>
          <p:cNvPr id="616" name="TextBox 7"/>
          <p:cNvSpPr txBox="1"/>
          <p:nvPr/>
        </p:nvSpPr>
        <p:spPr>
          <a:xfrm>
            <a:off x="-175867" y="9881580"/>
            <a:ext cx="7905293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50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It’s </a:t>
            </a:r>
            <a:r>
              <a:rPr u="sng" dirty="0"/>
              <a:t>my</a:t>
            </a:r>
            <a:r>
              <a:rPr dirty="0"/>
              <a:t> birthday.</a:t>
            </a:r>
          </a:p>
        </p:txBody>
      </p:sp>
      <p:sp>
        <p:nvSpPr>
          <p:cNvPr id="617" name="Rectangle"/>
          <p:cNvSpPr/>
          <p:nvPr/>
        </p:nvSpPr>
        <p:spPr>
          <a:xfrm>
            <a:off x="17018751" y="8162366"/>
            <a:ext cx="4264423" cy="1380252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8" name="TextBox 7"/>
          <p:cNvSpPr txBox="1"/>
          <p:nvPr/>
        </p:nvSpPr>
        <p:spPr>
          <a:xfrm>
            <a:off x="10583324" y="9836046"/>
            <a:ext cx="13740015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0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It’s my                                        birthday.</a:t>
            </a:r>
          </a:p>
        </p:txBody>
      </p:sp>
      <p:sp>
        <p:nvSpPr>
          <p:cNvPr id="619" name="TextBox 7"/>
          <p:cNvSpPr txBox="1"/>
          <p:nvPr/>
        </p:nvSpPr>
        <p:spPr>
          <a:xfrm>
            <a:off x="1238105" y="12137232"/>
            <a:ext cx="22913306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teman </a:t>
            </a:r>
            <a:r>
              <a:rPr>
                <a:solidFill>
                  <a:srgbClr val="0433FF"/>
                </a:solidFill>
              </a:rPr>
              <a:t>(friend)</a:t>
            </a:r>
          </a:p>
          <a:p>
            <a:pPr defTabSz="914400">
              <a:defRPr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Ibu </a:t>
            </a:r>
            <a:r>
              <a:rPr>
                <a:solidFill>
                  <a:srgbClr val="0433FF"/>
                </a:solidFill>
              </a:rPr>
              <a:t>(mum)</a:t>
            </a:r>
            <a:r>
              <a:t>, bapak </a:t>
            </a:r>
            <a:r>
              <a:rPr>
                <a:solidFill>
                  <a:srgbClr val="0433FF"/>
                </a:solidFill>
              </a:rPr>
              <a:t>(dad)</a:t>
            </a:r>
            <a:r>
              <a:t>, kakak </a:t>
            </a:r>
            <a:r>
              <a:rPr>
                <a:solidFill>
                  <a:srgbClr val="0433FF"/>
                </a:solidFill>
              </a:rPr>
              <a:t>(older sibling)</a:t>
            </a:r>
            <a:r>
              <a:t>, adik </a:t>
            </a:r>
            <a:r>
              <a:rPr>
                <a:solidFill>
                  <a:srgbClr val="0433FF"/>
                </a:solidFill>
              </a:rPr>
              <a:t>(younger sibling)</a:t>
            </a:r>
          </a:p>
        </p:txBody>
      </p:sp>
      <p:sp>
        <p:nvSpPr>
          <p:cNvPr id="620" name="Cake"/>
          <p:cNvSpPr/>
          <p:nvPr/>
        </p:nvSpPr>
        <p:spPr>
          <a:xfrm>
            <a:off x="19370913" y="4799657"/>
            <a:ext cx="3613117" cy="3069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70" y="0"/>
                </a:moveTo>
                <a:cubicBezTo>
                  <a:pt x="5020" y="736"/>
                  <a:pt x="4541" y="751"/>
                  <a:pt x="4541" y="1338"/>
                </a:cubicBezTo>
                <a:cubicBezTo>
                  <a:pt x="4541" y="1586"/>
                  <a:pt x="4643" y="1818"/>
                  <a:pt x="4817" y="2011"/>
                </a:cubicBezTo>
                <a:cubicBezTo>
                  <a:pt x="4817" y="2004"/>
                  <a:pt x="4817" y="1997"/>
                  <a:pt x="4817" y="1989"/>
                </a:cubicBezTo>
                <a:cubicBezTo>
                  <a:pt x="4817" y="1729"/>
                  <a:pt x="4908" y="1494"/>
                  <a:pt x="5055" y="1326"/>
                </a:cubicBezTo>
                <a:cubicBezTo>
                  <a:pt x="5201" y="1494"/>
                  <a:pt x="5293" y="1729"/>
                  <a:pt x="5293" y="1989"/>
                </a:cubicBezTo>
                <a:cubicBezTo>
                  <a:pt x="5293" y="1997"/>
                  <a:pt x="5292" y="2004"/>
                  <a:pt x="5292" y="2011"/>
                </a:cubicBezTo>
                <a:cubicBezTo>
                  <a:pt x="5466" y="1818"/>
                  <a:pt x="5568" y="1586"/>
                  <a:pt x="5568" y="1338"/>
                </a:cubicBezTo>
                <a:cubicBezTo>
                  <a:pt x="5568" y="918"/>
                  <a:pt x="5430" y="365"/>
                  <a:pt x="4970" y="0"/>
                </a:cubicBezTo>
                <a:close/>
                <a:moveTo>
                  <a:pt x="7843" y="0"/>
                </a:moveTo>
                <a:cubicBezTo>
                  <a:pt x="7893" y="736"/>
                  <a:pt x="7415" y="751"/>
                  <a:pt x="7415" y="1338"/>
                </a:cubicBezTo>
                <a:cubicBezTo>
                  <a:pt x="7415" y="1586"/>
                  <a:pt x="7517" y="1818"/>
                  <a:pt x="7691" y="2011"/>
                </a:cubicBezTo>
                <a:cubicBezTo>
                  <a:pt x="7691" y="2004"/>
                  <a:pt x="7689" y="1997"/>
                  <a:pt x="7689" y="1989"/>
                </a:cubicBezTo>
                <a:cubicBezTo>
                  <a:pt x="7689" y="1729"/>
                  <a:pt x="7782" y="1494"/>
                  <a:pt x="7928" y="1326"/>
                </a:cubicBezTo>
                <a:cubicBezTo>
                  <a:pt x="8075" y="1494"/>
                  <a:pt x="8165" y="1729"/>
                  <a:pt x="8165" y="1989"/>
                </a:cubicBezTo>
                <a:cubicBezTo>
                  <a:pt x="8165" y="1997"/>
                  <a:pt x="8165" y="2004"/>
                  <a:pt x="8165" y="2011"/>
                </a:cubicBezTo>
                <a:cubicBezTo>
                  <a:pt x="8340" y="1818"/>
                  <a:pt x="8441" y="1586"/>
                  <a:pt x="8441" y="1338"/>
                </a:cubicBezTo>
                <a:cubicBezTo>
                  <a:pt x="8441" y="918"/>
                  <a:pt x="8304" y="365"/>
                  <a:pt x="7843" y="0"/>
                </a:cubicBezTo>
                <a:close/>
                <a:moveTo>
                  <a:pt x="10715" y="0"/>
                </a:moveTo>
                <a:cubicBezTo>
                  <a:pt x="10765" y="736"/>
                  <a:pt x="10287" y="751"/>
                  <a:pt x="10287" y="1338"/>
                </a:cubicBezTo>
                <a:cubicBezTo>
                  <a:pt x="10287" y="1586"/>
                  <a:pt x="10389" y="1818"/>
                  <a:pt x="10563" y="2011"/>
                </a:cubicBezTo>
                <a:cubicBezTo>
                  <a:pt x="10563" y="2004"/>
                  <a:pt x="10563" y="1997"/>
                  <a:pt x="10563" y="1989"/>
                </a:cubicBezTo>
                <a:cubicBezTo>
                  <a:pt x="10563" y="1729"/>
                  <a:pt x="10653" y="1494"/>
                  <a:pt x="10800" y="1326"/>
                </a:cubicBezTo>
                <a:cubicBezTo>
                  <a:pt x="10947" y="1494"/>
                  <a:pt x="11039" y="1729"/>
                  <a:pt x="11039" y="1989"/>
                </a:cubicBezTo>
                <a:cubicBezTo>
                  <a:pt x="11039" y="1997"/>
                  <a:pt x="11037" y="2004"/>
                  <a:pt x="11037" y="2011"/>
                </a:cubicBezTo>
                <a:cubicBezTo>
                  <a:pt x="11211" y="1818"/>
                  <a:pt x="11313" y="1586"/>
                  <a:pt x="11313" y="1338"/>
                </a:cubicBezTo>
                <a:cubicBezTo>
                  <a:pt x="11313" y="918"/>
                  <a:pt x="11175" y="365"/>
                  <a:pt x="10715" y="0"/>
                </a:cubicBezTo>
                <a:close/>
                <a:moveTo>
                  <a:pt x="13589" y="0"/>
                </a:moveTo>
                <a:cubicBezTo>
                  <a:pt x="13639" y="736"/>
                  <a:pt x="13160" y="751"/>
                  <a:pt x="13160" y="1338"/>
                </a:cubicBezTo>
                <a:cubicBezTo>
                  <a:pt x="13160" y="1586"/>
                  <a:pt x="13262" y="1818"/>
                  <a:pt x="13436" y="2011"/>
                </a:cubicBezTo>
                <a:cubicBezTo>
                  <a:pt x="13436" y="2004"/>
                  <a:pt x="13435" y="1997"/>
                  <a:pt x="13435" y="1989"/>
                </a:cubicBezTo>
                <a:cubicBezTo>
                  <a:pt x="13435" y="1729"/>
                  <a:pt x="13527" y="1494"/>
                  <a:pt x="13674" y="1326"/>
                </a:cubicBezTo>
                <a:cubicBezTo>
                  <a:pt x="13820" y="1494"/>
                  <a:pt x="13911" y="1729"/>
                  <a:pt x="13911" y="1989"/>
                </a:cubicBezTo>
                <a:cubicBezTo>
                  <a:pt x="13911" y="1997"/>
                  <a:pt x="13911" y="2004"/>
                  <a:pt x="13911" y="2011"/>
                </a:cubicBezTo>
                <a:cubicBezTo>
                  <a:pt x="14085" y="1818"/>
                  <a:pt x="14187" y="1586"/>
                  <a:pt x="14187" y="1338"/>
                </a:cubicBezTo>
                <a:cubicBezTo>
                  <a:pt x="14187" y="918"/>
                  <a:pt x="14049" y="365"/>
                  <a:pt x="13589" y="0"/>
                </a:cubicBezTo>
                <a:close/>
                <a:moveTo>
                  <a:pt x="16461" y="0"/>
                </a:moveTo>
                <a:cubicBezTo>
                  <a:pt x="16511" y="736"/>
                  <a:pt x="16032" y="751"/>
                  <a:pt x="16032" y="1338"/>
                </a:cubicBezTo>
                <a:cubicBezTo>
                  <a:pt x="16032" y="1586"/>
                  <a:pt x="16136" y="1818"/>
                  <a:pt x="16310" y="2011"/>
                </a:cubicBezTo>
                <a:cubicBezTo>
                  <a:pt x="16310" y="2004"/>
                  <a:pt x="16308" y="1997"/>
                  <a:pt x="16308" y="1989"/>
                </a:cubicBezTo>
                <a:cubicBezTo>
                  <a:pt x="16308" y="1729"/>
                  <a:pt x="16399" y="1494"/>
                  <a:pt x="16545" y="1326"/>
                </a:cubicBezTo>
                <a:cubicBezTo>
                  <a:pt x="16692" y="1494"/>
                  <a:pt x="16784" y="1729"/>
                  <a:pt x="16784" y="1989"/>
                </a:cubicBezTo>
                <a:cubicBezTo>
                  <a:pt x="16784" y="1997"/>
                  <a:pt x="16783" y="2004"/>
                  <a:pt x="16783" y="2011"/>
                </a:cubicBezTo>
                <a:cubicBezTo>
                  <a:pt x="16957" y="1818"/>
                  <a:pt x="17059" y="1586"/>
                  <a:pt x="17059" y="1338"/>
                </a:cubicBezTo>
                <a:cubicBezTo>
                  <a:pt x="17059" y="918"/>
                  <a:pt x="16921" y="365"/>
                  <a:pt x="16461" y="0"/>
                </a:cubicBezTo>
                <a:close/>
                <a:moveTo>
                  <a:pt x="4899" y="2288"/>
                </a:moveTo>
                <a:lnTo>
                  <a:pt x="4899" y="3104"/>
                </a:lnTo>
                <a:lnTo>
                  <a:pt x="4592" y="3104"/>
                </a:lnTo>
                <a:lnTo>
                  <a:pt x="4592" y="6640"/>
                </a:lnTo>
                <a:lnTo>
                  <a:pt x="1966" y="6640"/>
                </a:lnTo>
                <a:cubicBezTo>
                  <a:pt x="1534" y="6640"/>
                  <a:pt x="1184" y="7052"/>
                  <a:pt x="1184" y="7561"/>
                </a:cubicBezTo>
                <a:lnTo>
                  <a:pt x="1184" y="9744"/>
                </a:lnTo>
                <a:cubicBezTo>
                  <a:pt x="1457" y="9746"/>
                  <a:pt x="1729" y="9837"/>
                  <a:pt x="1978" y="10019"/>
                </a:cubicBezTo>
                <a:lnTo>
                  <a:pt x="2579" y="10457"/>
                </a:lnTo>
                <a:cubicBezTo>
                  <a:pt x="2909" y="10697"/>
                  <a:pt x="3286" y="10697"/>
                  <a:pt x="3615" y="10457"/>
                </a:cubicBezTo>
                <a:lnTo>
                  <a:pt x="4216" y="10019"/>
                </a:lnTo>
                <a:cubicBezTo>
                  <a:pt x="4722" y="9650"/>
                  <a:pt x="5325" y="9650"/>
                  <a:pt x="5830" y="10019"/>
                </a:cubicBezTo>
                <a:lnTo>
                  <a:pt x="6430" y="10457"/>
                </a:lnTo>
                <a:cubicBezTo>
                  <a:pt x="6759" y="10697"/>
                  <a:pt x="7138" y="10697"/>
                  <a:pt x="7468" y="10457"/>
                </a:cubicBezTo>
                <a:lnTo>
                  <a:pt x="8067" y="10019"/>
                </a:lnTo>
                <a:cubicBezTo>
                  <a:pt x="8572" y="9650"/>
                  <a:pt x="9177" y="9650"/>
                  <a:pt x="9682" y="10019"/>
                </a:cubicBezTo>
                <a:lnTo>
                  <a:pt x="10282" y="10457"/>
                </a:lnTo>
                <a:cubicBezTo>
                  <a:pt x="10611" y="10697"/>
                  <a:pt x="10990" y="10697"/>
                  <a:pt x="11320" y="10457"/>
                </a:cubicBezTo>
                <a:lnTo>
                  <a:pt x="11919" y="10019"/>
                </a:lnTo>
                <a:cubicBezTo>
                  <a:pt x="12425" y="9650"/>
                  <a:pt x="13028" y="9650"/>
                  <a:pt x="13533" y="10019"/>
                </a:cubicBezTo>
                <a:lnTo>
                  <a:pt x="14134" y="10457"/>
                </a:lnTo>
                <a:cubicBezTo>
                  <a:pt x="14464" y="10697"/>
                  <a:pt x="14841" y="10697"/>
                  <a:pt x="15170" y="10457"/>
                </a:cubicBezTo>
                <a:lnTo>
                  <a:pt x="15772" y="10019"/>
                </a:lnTo>
                <a:cubicBezTo>
                  <a:pt x="16277" y="9650"/>
                  <a:pt x="16880" y="9650"/>
                  <a:pt x="17385" y="10019"/>
                </a:cubicBezTo>
                <a:lnTo>
                  <a:pt x="17985" y="10457"/>
                </a:lnTo>
                <a:cubicBezTo>
                  <a:pt x="18314" y="10697"/>
                  <a:pt x="18693" y="10697"/>
                  <a:pt x="19023" y="10457"/>
                </a:cubicBezTo>
                <a:lnTo>
                  <a:pt x="19622" y="10019"/>
                </a:lnTo>
                <a:cubicBezTo>
                  <a:pt x="19871" y="9837"/>
                  <a:pt x="20143" y="9746"/>
                  <a:pt x="20416" y="9744"/>
                </a:cubicBezTo>
                <a:lnTo>
                  <a:pt x="20416" y="7561"/>
                </a:lnTo>
                <a:cubicBezTo>
                  <a:pt x="20416" y="7052"/>
                  <a:pt x="20066" y="6640"/>
                  <a:pt x="19634" y="6640"/>
                </a:cubicBezTo>
                <a:lnTo>
                  <a:pt x="17011" y="6640"/>
                </a:lnTo>
                <a:lnTo>
                  <a:pt x="17011" y="3104"/>
                </a:lnTo>
                <a:lnTo>
                  <a:pt x="16705" y="3104"/>
                </a:lnTo>
                <a:lnTo>
                  <a:pt x="16705" y="2288"/>
                </a:lnTo>
                <a:lnTo>
                  <a:pt x="16391" y="2288"/>
                </a:lnTo>
                <a:lnTo>
                  <a:pt x="16391" y="3104"/>
                </a:lnTo>
                <a:lnTo>
                  <a:pt x="16085" y="3104"/>
                </a:lnTo>
                <a:lnTo>
                  <a:pt x="16085" y="6640"/>
                </a:lnTo>
                <a:lnTo>
                  <a:pt x="14138" y="6640"/>
                </a:lnTo>
                <a:lnTo>
                  <a:pt x="14138" y="3104"/>
                </a:lnTo>
                <a:lnTo>
                  <a:pt x="13831" y="3104"/>
                </a:lnTo>
                <a:lnTo>
                  <a:pt x="13831" y="2288"/>
                </a:lnTo>
                <a:lnTo>
                  <a:pt x="13518" y="2288"/>
                </a:lnTo>
                <a:lnTo>
                  <a:pt x="13518" y="3104"/>
                </a:lnTo>
                <a:lnTo>
                  <a:pt x="13213" y="3104"/>
                </a:lnTo>
                <a:lnTo>
                  <a:pt x="13213" y="6640"/>
                </a:lnTo>
                <a:lnTo>
                  <a:pt x="11264" y="6640"/>
                </a:lnTo>
                <a:lnTo>
                  <a:pt x="11264" y="3104"/>
                </a:lnTo>
                <a:lnTo>
                  <a:pt x="10959" y="3104"/>
                </a:lnTo>
                <a:lnTo>
                  <a:pt x="10959" y="2288"/>
                </a:lnTo>
                <a:lnTo>
                  <a:pt x="10646" y="2288"/>
                </a:lnTo>
                <a:lnTo>
                  <a:pt x="10646" y="3104"/>
                </a:lnTo>
                <a:lnTo>
                  <a:pt x="10339" y="3104"/>
                </a:lnTo>
                <a:lnTo>
                  <a:pt x="10339" y="6640"/>
                </a:lnTo>
                <a:lnTo>
                  <a:pt x="8392" y="6640"/>
                </a:lnTo>
                <a:lnTo>
                  <a:pt x="8392" y="3104"/>
                </a:lnTo>
                <a:lnTo>
                  <a:pt x="8086" y="3104"/>
                </a:lnTo>
                <a:lnTo>
                  <a:pt x="8086" y="2288"/>
                </a:lnTo>
                <a:lnTo>
                  <a:pt x="7772" y="2288"/>
                </a:lnTo>
                <a:lnTo>
                  <a:pt x="7772" y="3104"/>
                </a:lnTo>
                <a:lnTo>
                  <a:pt x="7466" y="3104"/>
                </a:lnTo>
                <a:lnTo>
                  <a:pt x="7466" y="6640"/>
                </a:lnTo>
                <a:lnTo>
                  <a:pt x="5519" y="6640"/>
                </a:lnTo>
                <a:lnTo>
                  <a:pt x="5519" y="3104"/>
                </a:lnTo>
                <a:lnTo>
                  <a:pt x="5212" y="3104"/>
                </a:lnTo>
                <a:lnTo>
                  <a:pt x="5212" y="2288"/>
                </a:lnTo>
                <a:lnTo>
                  <a:pt x="4899" y="2288"/>
                </a:lnTo>
                <a:close/>
                <a:moveTo>
                  <a:pt x="1184" y="10387"/>
                </a:moveTo>
                <a:lnTo>
                  <a:pt x="1184" y="14759"/>
                </a:lnTo>
                <a:cubicBezTo>
                  <a:pt x="1457" y="14762"/>
                  <a:pt x="1729" y="14853"/>
                  <a:pt x="1978" y="15034"/>
                </a:cubicBezTo>
                <a:lnTo>
                  <a:pt x="2579" y="15470"/>
                </a:lnTo>
                <a:cubicBezTo>
                  <a:pt x="2909" y="15711"/>
                  <a:pt x="3286" y="15711"/>
                  <a:pt x="3615" y="15470"/>
                </a:cubicBezTo>
                <a:lnTo>
                  <a:pt x="4216" y="15034"/>
                </a:lnTo>
                <a:cubicBezTo>
                  <a:pt x="4722" y="14666"/>
                  <a:pt x="5325" y="14666"/>
                  <a:pt x="5830" y="15034"/>
                </a:cubicBezTo>
                <a:lnTo>
                  <a:pt x="6430" y="15470"/>
                </a:lnTo>
                <a:cubicBezTo>
                  <a:pt x="6759" y="15711"/>
                  <a:pt x="7138" y="15711"/>
                  <a:pt x="7468" y="15470"/>
                </a:cubicBezTo>
                <a:lnTo>
                  <a:pt x="8067" y="15034"/>
                </a:lnTo>
                <a:cubicBezTo>
                  <a:pt x="8572" y="14666"/>
                  <a:pt x="9177" y="14666"/>
                  <a:pt x="9682" y="15034"/>
                </a:cubicBezTo>
                <a:lnTo>
                  <a:pt x="10282" y="15470"/>
                </a:lnTo>
                <a:cubicBezTo>
                  <a:pt x="10612" y="15711"/>
                  <a:pt x="10990" y="15711"/>
                  <a:pt x="11320" y="15470"/>
                </a:cubicBezTo>
                <a:lnTo>
                  <a:pt x="11919" y="15034"/>
                </a:lnTo>
                <a:cubicBezTo>
                  <a:pt x="12425" y="14666"/>
                  <a:pt x="13028" y="14666"/>
                  <a:pt x="13533" y="15034"/>
                </a:cubicBezTo>
                <a:lnTo>
                  <a:pt x="14134" y="15470"/>
                </a:lnTo>
                <a:cubicBezTo>
                  <a:pt x="14464" y="15711"/>
                  <a:pt x="14841" y="15711"/>
                  <a:pt x="15170" y="15470"/>
                </a:cubicBezTo>
                <a:lnTo>
                  <a:pt x="15772" y="15034"/>
                </a:lnTo>
                <a:cubicBezTo>
                  <a:pt x="16277" y="14666"/>
                  <a:pt x="16880" y="14666"/>
                  <a:pt x="17385" y="15034"/>
                </a:cubicBezTo>
                <a:lnTo>
                  <a:pt x="17985" y="15470"/>
                </a:lnTo>
                <a:cubicBezTo>
                  <a:pt x="18314" y="15711"/>
                  <a:pt x="18693" y="15711"/>
                  <a:pt x="19023" y="15470"/>
                </a:cubicBezTo>
                <a:lnTo>
                  <a:pt x="19622" y="15034"/>
                </a:lnTo>
                <a:cubicBezTo>
                  <a:pt x="19871" y="14853"/>
                  <a:pt x="20143" y="14762"/>
                  <a:pt x="20416" y="14759"/>
                </a:cubicBezTo>
                <a:lnTo>
                  <a:pt x="20416" y="10387"/>
                </a:lnTo>
                <a:cubicBezTo>
                  <a:pt x="20244" y="10390"/>
                  <a:pt x="20073" y="10449"/>
                  <a:pt x="19912" y="10567"/>
                </a:cubicBezTo>
                <a:lnTo>
                  <a:pt x="19311" y="11005"/>
                </a:lnTo>
                <a:cubicBezTo>
                  <a:pt x="19058" y="11189"/>
                  <a:pt x="18782" y="11280"/>
                  <a:pt x="18505" y="11280"/>
                </a:cubicBezTo>
                <a:cubicBezTo>
                  <a:pt x="18227" y="11280"/>
                  <a:pt x="17950" y="11189"/>
                  <a:pt x="17697" y="11005"/>
                </a:cubicBezTo>
                <a:lnTo>
                  <a:pt x="17097" y="10567"/>
                </a:lnTo>
                <a:cubicBezTo>
                  <a:pt x="16768" y="10327"/>
                  <a:pt x="16389" y="10326"/>
                  <a:pt x="16059" y="10567"/>
                </a:cubicBezTo>
                <a:lnTo>
                  <a:pt x="15460" y="11005"/>
                </a:lnTo>
                <a:cubicBezTo>
                  <a:pt x="14955" y="11373"/>
                  <a:pt x="14350" y="11373"/>
                  <a:pt x="13845" y="11005"/>
                </a:cubicBezTo>
                <a:lnTo>
                  <a:pt x="13245" y="10567"/>
                </a:lnTo>
                <a:cubicBezTo>
                  <a:pt x="12916" y="10327"/>
                  <a:pt x="12537" y="10326"/>
                  <a:pt x="12207" y="10567"/>
                </a:cubicBezTo>
                <a:lnTo>
                  <a:pt x="11608" y="11005"/>
                </a:lnTo>
                <a:cubicBezTo>
                  <a:pt x="11102" y="11373"/>
                  <a:pt x="10499" y="11373"/>
                  <a:pt x="9994" y="11005"/>
                </a:cubicBezTo>
                <a:lnTo>
                  <a:pt x="9393" y="10567"/>
                </a:lnTo>
                <a:cubicBezTo>
                  <a:pt x="9063" y="10326"/>
                  <a:pt x="8686" y="10327"/>
                  <a:pt x="8357" y="10567"/>
                </a:cubicBezTo>
                <a:lnTo>
                  <a:pt x="7755" y="11005"/>
                </a:lnTo>
                <a:cubicBezTo>
                  <a:pt x="7250" y="11373"/>
                  <a:pt x="6647" y="11374"/>
                  <a:pt x="6142" y="11005"/>
                </a:cubicBezTo>
                <a:lnTo>
                  <a:pt x="5542" y="10567"/>
                </a:lnTo>
                <a:cubicBezTo>
                  <a:pt x="5213" y="10326"/>
                  <a:pt x="4834" y="10327"/>
                  <a:pt x="4504" y="10567"/>
                </a:cubicBezTo>
                <a:lnTo>
                  <a:pt x="3905" y="11005"/>
                </a:lnTo>
                <a:cubicBezTo>
                  <a:pt x="3399" y="11373"/>
                  <a:pt x="2795" y="11373"/>
                  <a:pt x="2289" y="11005"/>
                </a:cubicBezTo>
                <a:lnTo>
                  <a:pt x="1690" y="10567"/>
                </a:lnTo>
                <a:cubicBezTo>
                  <a:pt x="1529" y="10449"/>
                  <a:pt x="1356" y="10390"/>
                  <a:pt x="1184" y="10387"/>
                </a:cubicBezTo>
                <a:close/>
                <a:moveTo>
                  <a:pt x="1184" y="15403"/>
                </a:moveTo>
                <a:lnTo>
                  <a:pt x="1184" y="19276"/>
                </a:lnTo>
                <a:lnTo>
                  <a:pt x="20416" y="19276"/>
                </a:lnTo>
                <a:lnTo>
                  <a:pt x="20416" y="15403"/>
                </a:lnTo>
                <a:cubicBezTo>
                  <a:pt x="20244" y="15405"/>
                  <a:pt x="20073" y="15465"/>
                  <a:pt x="19912" y="15582"/>
                </a:cubicBezTo>
                <a:lnTo>
                  <a:pt x="19311" y="16019"/>
                </a:lnTo>
                <a:cubicBezTo>
                  <a:pt x="19058" y="16203"/>
                  <a:pt x="18782" y="16296"/>
                  <a:pt x="18505" y="16296"/>
                </a:cubicBezTo>
                <a:cubicBezTo>
                  <a:pt x="18227" y="16296"/>
                  <a:pt x="17950" y="16203"/>
                  <a:pt x="17697" y="16019"/>
                </a:cubicBezTo>
                <a:lnTo>
                  <a:pt x="17097" y="15582"/>
                </a:lnTo>
                <a:cubicBezTo>
                  <a:pt x="16768" y="15342"/>
                  <a:pt x="16389" y="15342"/>
                  <a:pt x="16059" y="15582"/>
                </a:cubicBezTo>
                <a:lnTo>
                  <a:pt x="15460" y="16019"/>
                </a:lnTo>
                <a:cubicBezTo>
                  <a:pt x="14955" y="16387"/>
                  <a:pt x="14350" y="16387"/>
                  <a:pt x="13845" y="16019"/>
                </a:cubicBezTo>
                <a:lnTo>
                  <a:pt x="13245" y="15582"/>
                </a:lnTo>
                <a:cubicBezTo>
                  <a:pt x="12915" y="15342"/>
                  <a:pt x="12537" y="15342"/>
                  <a:pt x="12207" y="15582"/>
                </a:cubicBezTo>
                <a:lnTo>
                  <a:pt x="11608" y="16019"/>
                </a:lnTo>
                <a:cubicBezTo>
                  <a:pt x="11102" y="16387"/>
                  <a:pt x="10499" y="16387"/>
                  <a:pt x="9994" y="16019"/>
                </a:cubicBezTo>
                <a:lnTo>
                  <a:pt x="9393" y="15582"/>
                </a:lnTo>
                <a:cubicBezTo>
                  <a:pt x="9063" y="15342"/>
                  <a:pt x="8686" y="15342"/>
                  <a:pt x="8357" y="15582"/>
                </a:cubicBezTo>
                <a:lnTo>
                  <a:pt x="7755" y="16019"/>
                </a:lnTo>
                <a:cubicBezTo>
                  <a:pt x="7250" y="16387"/>
                  <a:pt x="6647" y="16387"/>
                  <a:pt x="6142" y="16019"/>
                </a:cubicBezTo>
                <a:lnTo>
                  <a:pt x="5542" y="15582"/>
                </a:lnTo>
                <a:cubicBezTo>
                  <a:pt x="5213" y="15342"/>
                  <a:pt x="4834" y="15342"/>
                  <a:pt x="4504" y="15582"/>
                </a:cubicBezTo>
                <a:lnTo>
                  <a:pt x="3905" y="16019"/>
                </a:lnTo>
                <a:cubicBezTo>
                  <a:pt x="3399" y="16387"/>
                  <a:pt x="2795" y="16387"/>
                  <a:pt x="2289" y="16019"/>
                </a:cubicBezTo>
                <a:lnTo>
                  <a:pt x="1690" y="15582"/>
                </a:lnTo>
                <a:cubicBezTo>
                  <a:pt x="1529" y="15465"/>
                  <a:pt x="1356" y="15405"/>
                  <a:pt x="1184" y="15403"/>
                </a:cubicBezTo>
                <a:close/>
                <a:moveTo>
                  <a:pt x="0" y="19932"/>
                </a:moveTo>
                <a:lnTo>
                  <a:pt x="0" y="20679"/>
                </a:lnTo>
                <a:cubicBezTo>
                  <a:pt x="0" y="21188"/>
                  <a:pt x="350" y="21600"/>
                  <a:pt x="782" y="21600"/>
                </a:cubicBezTo>
                <a:lnTo>
                  <a:pt x="20818" y="21600"/>
                </a:lnTo>
                <a:cubicBezTo>
                  <a:pt x="21250" y="21600"/>
                  <a:pt x="21600" y="21188"/>
                  <a:pt x="21600" y="20679"/>
                </a:cubicBezTo>
                <a:lnTo>
                  <a:pt x="21600" y="19932"/>
                </a:lnTo>
                <a:lnTo>
                  <a:pt x="0" y="19932"/>
                </a:lnTo>
                <a:close/>
              </a:path>
            </a:pathLst>
          </a:custGeom>
          <a:solidFill>
            <a:srgbClr val="945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1" name="mum’s  /   dad’s…"/>
          <p:cNvSpPr/>
          <p:nvPr/>
        </p:nvSpPr>
        <p:spPr>
          <a:xfrm>
            <a:off x="13784498" y="9887505"/>
            <a:ext cx="6655785" cy="1862747"/>
          </a:xfrm>
          <a:prstGeom prst="rect">
            <a:avLst/>
          </a:prstGeom>
          <a:solidFill>
            <a:srgbClr val="FF434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mum’s  /   dad’s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sister’s / brother’s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friend’s</a:t>
            </a:r>
          </a:p>
        </p:txBody>
      </p:sp>
      <p:sp>
        <p:nvSpPr>
          <p:cNvPr id="622" name="Line"/>
          <p:cNvSpPr/>
          <p:nvPr/>
        </p:nvSpPr>
        <p:spPr>
          <a:xfrm>
            <a:off x="-7035" y="12095139"/>
            <a:ext cx="24384002" cy="1"/>
          </a:xfrm>
          <a:prstGeom prst="line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23" name="Hari Ulang tahun siapa?"/>
          <p:cNvSpPr/>
          <p:nvPr/>
        </p:nvSpPr>
        <p:spPr>
          <a:xfrm>
            <a:off x="4017154" y="2717243"/>
            <a:ext cx="13537252" cy="19129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5600">
                <a:solidFill>
                  <a:srgbClr val="FFFFFF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lvl1pPr>
          </a:lstStyle>
          <a:p>
            <a:r>
              <a:t>Hari Ulang tahun siapa?</a:t>
            </a:r>
          </a:p>
        </p:txBody>
      </p:sp>
      <p:sp>
        <p:nvSpPr>
          <p:cNvPr id="624" name="Line"/>
          <p:cNvSpPr/>
          <p:nvPr/>
        </p:nvSpPr>
        <p:spPr>
          <a:xfrm flipV="1">
            <a:off x="9637559" y="5132621"/>
            <a:ext cx="1" cy="6415687"/>
          </a:xfrm>
          <a:prstGeom prst="line">
            <a:avLst/>
          </a:prstGeom>
          <a:ln w="101600">
            <a:solidFill>
              <a:srgbClr val="FF40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912615-5A31-6049-BF7E-C65589097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4142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881DB-7CF9-0046-980C-FDEAC6EE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64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Ada apa spesial minggu ini?"/>
          <p:cNvSpPr txBox="1"/>
          <p:nvPr/>
        </p:nvSpPr>
        <p:spPr>
          <a:xfrm>
            <a:off x="-1500114" y="-136323"/>
            <a:ext cx="24511178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1500" dirty="0"/>
              <a:t>Ada </a:t>
            </a:r>
            <a:r>
              <a:rPr sz="11500" dirty="0" err="1"/>
              <a:t>apa</a:t>
            </a:r>
            <a:r>
              <a:rPr sz="11500" dirty="0"/>
              <a:t> </a:t>
            </a:r>
            <a:r>
              <a:rPr sz="11500" dirty="0" err="1"/>
              <a:t>spesial</a:t>
            </a:r>
            <a:r>
              <a:rPr sz="11500" dirty="0"/>
              <a:t> </a:t>
            </a:r>
            <a:r>
              <a:rPr sz="11500" dirty="0" err="1"/>
              <a:t>minggu</a:t>
            </a:r>
            <a:r>
              <a:rPr sz="11500" dirty="0"/>
              <a:t> </a:t>
            </a:r>
            <a:r>
              <a:rPr sz="11500" dirty="0" err="1"/>
              <a:t>ini</a:t>
            </a:r>
            <a:r>
              <a:rPr sz="11500" dirty="0"/>
              <a:t>?</a:t>
            </a:r>
          </a:p>
        </p:txBody>
      </p:sp>
      <p:sp>
        <p:nvSpPr>
          <p:cNvPr id="325" name="TextBox 7"/>
          <p:cNvSpPr txBox="1"/>
          <p:nvPr/>
        </p:nvSpPr>
        <p:spPr>
          <a:xfrm>
            <a:off x="518646" y="1526720"/>
            <a:ext cx="1108436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Anything special this week?</a:t>
            </a:r>
          </a:p>
        </p:txBody>
      </p:sp>
      <p:sp>
        <p:nvSpPr>
          <p:cNvPr id="334" name="Hari Ulang tahun siapa?"/>
          <p:cNvSpPr/>
          <p:nvPr/>
        </p:nvSpPr>
        <p:spPr>
          <a:xfrm>
            <a:off x="6613138" y="3720790"/>
            <a:ext cx="10729982" cy="191299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5600">
                <a:solidFill>
                  <a:srgbClr val="FFFFFF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lvl1pPr>
          </a:lstStyle>
          <a:p>
            <a:r>
              <a:rPr dirty="0"/>
              <a:t>Hari </a:t>
            </a:r>
            <a:r>
              <a:rPr dirty="0" err="1"/>
              <a:t>Ulang</a:t>
            </a:r>
            <a:r>
              <a:rPr dirty="0"/>
              <a:t> </a:t>
            </a:r>
            <a:r>
              <a:rPr dirty="0" err="1"/>
              <a:t>tahun</a:t>
            </a:r>
            <a:r>
              <a:rPr lang="en-AU" dirty="0"/>
              <a:t> .</a:t>
            </a:r>
            <a:endParaRPr dirty="0"/>
          </a:p>
        </p:txBody>
      </p:sp>
      <p:pic>
        <p:nvPicPr>
          <p:cNvPr id="335" name="birthday-cake-clip-art-9.jpg" descr="birthday-cake-clip-art-9.jpg"/>
          <p:cNvPicPr>
            <a:picLocks noChangeAspect="1"/>
          </p:cNvPicPr>
          <p:nvPr/>
        </p:nvPicPr>
        <p:blipFill>
          <a:blip r:embed="rId2"/>
          <a:srcRect l="427" r="672" b="297"/>
          <a:stretch>
            <a:fillRect/>
          </a:stretch>
        </p:blipFill>
        <p:spPr>
          <a:xfrm>
            <a:off x="20749304" y="486063"/>
            <a:ext cx="3495097" cy="2759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600" extrusionOk="0">
                <a:moveTo>
                  <a:pt x="6874" y="0"/>
                </a:moveTo>
                <a:lnTo>
                  <a:pt x="6132" y="728"/>
                </a:lnTo>
                <a:cubicBezTo>
                  <a:pt x="5604" y="1247"/>
                  <a:pt x="5349" y="1721"/>
                  <a:pt x="5249" y="2374"/>
                </a:cubicBezTo>
                <a:cubicBezTo>
                  <a:pt x="5172" y="2878"/>
                  <a:pt x="5036" y="3338"/>
                  <a:pt x="4948" y="3394"/>
                </a:cubicBezTo>
                <a:cubicBezTo>
                  <a:pt x="4860" y="3450"/>
                  <a:pt x="4531" y="3143"/>
                  <a:pt x="4214" y="2710"/>
                </a:cubicBezTo>
                <a:cubicBezTo>
                  <a:pt x="3896" y="2277"/>
                  <a:pt x="3318" y="1785"/>
                  <a:pt x="2928" y="1615"/>
                </a:cubicBezTo>
                <a:cubicBezTo>
                  <a:pt x="2318" y="1350"/>
                  <a:pt x="2121" y="1352"/>
                  <a:pt x="1502" y="1621"/>
                </a:cubicBezTo>
                <a:cubicBezTo>
                  <a:pt x="1106" y="1793"/>
                  <a:pt x="679" y="2131"/>
                  <a:pt x="554" y="2374"/>
                </a:cubicBezTo>
                <a:cubicBezTo>
                  <a:pt x="174" y="3113"/>
                  <a:pt x="284" y="4845"/>
                  <a:pt x="762" y="5661"/>
                </a:cubicBezTo>
                <a:cubicBezTo>
                  <a:pt x="1180" y="6375"/>
                  <a:pt x="1181" y="6416"/>
                  <a:pt x="813" y="6866"/>
                </a:cubicBezTo>
                <a:cubicBezTo>
                  <a:pt x="326" y="7463"/>
                  <a:pt x="104" y="7804"/>
                  <a:pt x="0" y="9084"/>
                </a:cubicBezTo>
                <a:cubicBezTo>
                  <a:pt x="72" y="9652"/>
                  <a:pt x="199" y="9896"/>
                  <a:pt x="433" y="10283"/>
                </a:cubicBezTo>
                <a:cubicBezTo>
                  <a:pt x="1011" y="11236"/>
                  <a:pt x="1835" y="11777"/>
                  <a:pt x="2894" y="11897"/>
                </a:cubicBezTo>
                <a:cubicBezTo>
                  <a:pt x="3564" y="11972"/>
                  <a:pt x="3590" y="12011"/>
                  <a:pt x="3650" y="13067"/>
                </a:cubicBezTo>
                <a:cubicBezTo>
                  <a:pt x="3709" y="14091"/>
                  <a:pt x="3665" y="14193"/>
                  <a:pt x="2965" y="14749"/>
                </a:cubicBezTo>
                <a:cubicBezTo>
                  <a:pt x="2176" y="15376"/>
                  <a:pt x="1958" y="16261"/>
                  <a:pt x="2536" y="16492"/>
                </a:cubicBezTo>
                <a:cubicBezTo>
                  <a:pt x="2767" y="16584"/>
                  <a:pt x="2851" y="16964"/>
                  <a:pt x="2851" y="17911"/>
                </a:cubicBezTo>
                <a:cubicBezTo>
                  <a:pt x="2851" y="19007"/>
                  <a:pt x="2779" y="19255"/>
                  <a:pt x="2378" y="19538"/>
                </a:cubicBezTo>
                <a:cubicBezTo>
                  <a:pt x="1719" y="20004"/>
                  <a:pt x="2089" y="20591"/>
                  <a:pt x="3290" y="20982"/>
                </a:cubicBezTo>
                <a:cubicBezTo>
                  <a:pt x="3800" y="21149"/>
                  <a:pt x="4358" y="21364"/>
                  <a:pt x="4531" y="21461"/>
                </a:cubicBezTo>
                <a:cubicBezTo>
                  <a:pt x="4630" y="21517"/>
                  <a:pt x="6083" y="21565"/>
                  <a:pt x="8036" y="21600"/>
                </a:cubicBezTo>
                <a:cubicBezTo>
                  <a:pt x="8773" y="21563"/>
                  <a:pt x="9225" y="21508"/>
                  <a:pt x="9263" y="21444"/>
                </a:cubicBezTo>
                <a:cubicBezTo>
                  <a:pt x="9334" y="21324"/>
                  <a:pt x="9573" y="21228"/>
                  <a:pt x="9795" y="21228"/>
                </a:cubicBezTo>
                <a:cubicBezTo>
                  <a:pt x="10017" y="21228"/>
                  <a:pt x="10581" y="21070"/>
                  <a:pt x="11045" y="20876"/>
                </a:cubicBezTo>
                <a:cubicBezTo>
                  <a:pt x="11963" y="20494"/>
                  <a:pt x="12175" y="19868"/>
                  <a:pt x="11514" y="19500"/>
                </a:cubicBezTo>
                <a:cubicBezTo>
                  <a:pt x="10995" y="19211"/>
                  <a:pt x="10883" y="16747"/>
                  <a:pt x="11363" y="16195"/>
                </a:cubicBezTo>
                <a:cubicBezTo>
                  <a:pt x="11780" y="15715"/>
                  <a:pt x="11581" y="15172"/>
                  <a:pt x="10842" y="14774"/>
                </a:cubicBezTo>
                <a:cubicBezTo>
                  <a:pt x="10318" y="14492"/>
                  <a:pt x="10262" y="14348"/>
                  <a:pt x="10252" y="13233"/>
                </a:cubicBezTo>
                <a:cubicBezTo>
                  <a:pt x="10244" y="12327"/>
                  <a:pt x="10148" y="11928"/>
                  <a:pt x="9880" y="11724"/>
                </a:cubicBezTo>
                <a:cubicBezTo>
                  <a:pt x="9324" y="11301"/>
                  <a:pt x="9808" y="11114"/>
                  <a:pt x="11591" y="11066"/>
                </a:cubicBezTo>
                <a:cubicBezTo>
                  <a:pt x="13316" y="11020"/>
                  <a:pt x="13629" y="10873"/>
                  <a:pt x="13030" y="10395"/>
                </a:cubicBezTo>
                <a:cubicBezTo>
                  <a:pt x="12635" y="10080"/>
                  <a:pt x="12639" y="10062"/>
                  <a:pt x="13151" y="9637"/>
                </a:cubicBezTo>
                <a:cubicBezTo>
                  <a:pt x="13875" y="9037"/>
                  <a:pt x="14105" y="9191"/>
                  <a:pt x="14058" y="10253"/>
                </a:cubicBezTo>
                <a:cubicBezTo>
                  <a:pt x="14031" y="10863"/>
                  <a:pt x="14105" y="11161"/>
                  <a:pt x="14286" y="11161"/>
                </a:cubicBezTo>
                <a:cubicBezTo>
                  <a:pt x="14464" y="11161"/>
                  <a:pt x="14548" y="10848"/>
                  <a:pt x="14536" y="10230"/>
                </a:cubicBezTo>
                <a:cubicBezTo>
                  <a:pt x="14520" y="9439"/>
                  <a:pt x="14580" y="9301"/>
                  <a:pt x="14938" y="9301"/>
                </a:cubicBezTo>
                <a:cubicBezTo>
                  <a:pt x="15295" y="9301"/>
                  <a:pt x="15355" y="9439"/>
                  <a:pt x="15340" y="10230"/>
                </a:cubicBezTo>
                <a:cubicBezTo>
                  <a:pt x="15322" y="11161"/>
                  <a:pt x="15499" y="11337"/>
                  <a:pt x="16074" y="10958"/>
                </a:cubicBezTo>
                <a:cubicBezTo>
                  <a:pt x="16253" y="10840"/>
                  <a:pt x="16565" y="10855"/>
                  <a:pt x="16862" y="10996"/>
                </a:cubicBezTo>
                <a:cubicBezTo>
                  <a:pt x="17249" y="11179"/>
                  <a:pt x="17435" y="11154"/>
                  <a:pt x="17736" y="10870"/>
                </a:cubicBezTo>
                <a:cubicBezTo>
                  <a:pt x="17954" y="10665"/>
                  <a:pt x="18202" y="10590"/>
                  <a:pt x="18314" y="10697"/>
                </a:cubicBezTo>
                <a:cubicBezTo>
                  <a:pt x="18422" y="10801"/>
                  <a:pt x="18778" y="10950"/>
                  <a:pt x="19105" y="11030"/>
                </a:cubicBezTo>
                <a:cubicBezTo>
                  <a:pt x="19652" y="11164"/>
                  <a:pt x="19690" y="11137"/>
                  <a:pt x="19548" y="10676"/>
                </a:cubicBezTo>
                <a:cubicBezTo>
                  <a:pt x="19226" y="9633"/>
                  <a:pt x="19073" y="8691"/>
                  <a:pt x="19181" y="8400"/>
                </a:cubicBezTo>
                <a:cubicBezTo>
                  <a:pt x="19245" y="8225"/>
                  <a:pt x="19159" y="8096"/>
                  <a:pt x="18975" y="8096"/>
                </a:cubicBezTo>
                <a:cubicBezTo>
                  <a:pt x="18766" y="8096"/>
                  <a:pt x="18692" y="8239"/>
                  <a:pt x="18760" y="8512"/>
                </a:cubicBezTo>
                <a:cubicBezTo>
                  <a:pt x="18887" y="9015"/>
                  <a:pt x="18464" y="9909"/>
                  <a:pt x="18186" y="9730"/>
                </a:cubicBezTo>
                <a:cubicBezTo>
                  <a:pt x="18076" y="9659"/>
                  <a:pt x="17987" y="9374"/>
                  <a:pt x="17987" y="9095"/>
                </a:cubicBezTo>
                <a:cubicBezTo>
                  <a:pt x="17987" y="8258"/>
                  <a:pt x="17563" y="8095"/>
                  <a:pt x="15549" y="8153"/>
                </a:cubicBezTo>
                <a:cubicBezTo>
                  <a:pt x="14188" y="8192"/>
                  <a:pt x="13612" y="8296"/>
                  <a:pt x="13434" y="8533"/>
                </a:cubicBezTo>
                <a:cubicBezTo>
                  <a:pt x="13226" y="8810"/>
                  <a:pt x="13148" y="8769"/>
                  <a:pt x="12927" y="8265"/>
                </a:cubicBezTo>
                <a:cubicBezTo>
                  <a:pt x="12599" y="7515"/>
                  <a:pt x="12941" y="6987"/>
                  <a:pt x="13632" y="7172"/>
                </a:cubicBezTo>
                <a:cubicBezTo>
                  <a:pt x="14012" y="7274"/>
                  <a:pt x="14054" y="7238"/>
                  <a:pt x="13864" y="6984"/>
                </a:cubicBezTo>
                <a:cubicBezTo>
                  <a:pt x="13478" y="6470"/>
                  <a:pt x="13319" y="5455"/>
                  <a:pt x="13346" y="3683"/>
                </a:cubicBezTo>
                <a:cubicBezTo>
                  <a:pt x="13369" y="2203"/>
                  <a:pt x="13311" y="1934"/>
                  <a:pt x="12863" y="1391"/>
                </a:cubicBezTo>
                <a:cubicBezTo>
                  <a:pt x="12224" y="618"/>
                  <a:pt x="10950" y="538"/>
                  <a:pt x="10072" y="1220"/>
                </a:cubicBezTo>
                <a:lnTo>
                  <a:pt x="9498" y="1669"/>
                </a:lnTo>
                <a:lnTo>
                  <a:pt x="8697" y="834"/>
                </a:lnTo>
                <a:lnTo>
                  <a:pt x="7897" y="0"/>
                </a:lnTo>
                <a:lnTo>
                  <a:pt x="6874" y="0"/>
                </a:lnTo>
                <a:close/>
                <a:moveTo>
                  <a:pt x="14097" y="4090"/>
                </a:moveTo>
                <a:lnTo>
                  <a:pt x="14492" y="4557"/>
                </a:lnTo>
                <a:cubicBezTo>
                  <a:pt x="14804" y="4924"/>
                  <a:pt x="14867" y="5253"/>
                  <a:pt x="14787" y="6121"/>
                </a:cubicBezTo>
                <a:cubicBezTo>
                  <a:pt x="14711" y="6943"/>
                  <a:pt x="14753" y="7222"/>
                  <a:pt x="14962" y="7222"/>
                </a:cubicBezTo>
                <a:cubicBezTo>
                  <a:pt x="15161" y="7222"/>
                  <a:pt x="15206" y="7030"/>
                  <a:pt x="15114" y="6553"/>
                </a:cubicBezTo>
                <a:cubicBezTo>
                  <a:pt x="15007" y="5994"/>
                  <a:pt x="15058" y="5864"/>
                  <a:pt x="15433" y="5762"/>
                </a:cubicBezTo>
                <a:cubicBezTo>
                  <a:pt x="16332" y="5517"/>
                  <a:pt x="15907" y="4456"/>
                  <a:pt x="14822" y="4238"/>
                </a:cubicBezTo>
                <a:lnTo>
                  <a:pt x="14097" y="4090"/>
                </a:lnTo>
                <a:close/>
                <a:moveTo>
                  <a:pt x="16530" y="4158"/>
                </a:moveTo>
                <a:cubicBezTo>
                  <a:pt x="16148" y="4158"/>
                  <a:pt x="16144" y="4196"/>
                  <a:pt x="16451" y="4835"/>
                </a:cubicBezTo>
                <a:cubicBezTo>
                  <a:pt x="16656" y="5264"/>
                  <a:pt x="16735" y="5824"/>
                  <a:pt x="16665" y="6366"/>
                </a:cubicBezTo>
                <a:cubicBezTo>
                  <a:pt x="16589" y="6960"/>
                  <a:pt x="16634" y="7222"/>
                  <a:pt x="16814" y="7222"/>
                </a:cubicBezTo>
                <a:cubicBezTo>
                  <a:pt x="16980" y="7222"/>
                  <a:pt x="17041" y="6992"/>
                  <a:pt x="16983" y="6583"/>
                </a:cubicBezTo>
                <a:cubicBezTo>
                  <a:pt x="16915" y="6101"/>
                  <a:pt x="17002" y="5887"/>
                  <a:pt x="17336" y="5701"/>
                </a:cubicBezTo>
                <a:cubicBezTo>
                  <a:pt x="17578" y="5566"/>
                  <a:pt x="17774" y="5359"/>
                  <a:pt x="17774" y="5243"/>
                </a:cubicBezTo>
                <a:cubicBezTo>
                  <a:pt x="17774" y="4876"/>
                  <a:pt x="16950" y="4158"/>
                  <a:pt x="16530" y="4158"/>
                </a:cubicBezTo>
                <a:close/>
                <a:moveTo>
                  <a:pt x="18955" y="4291"/>
                </a:moveTo>
                <a:cubicBezTo>
                  <a:pt x="18862" y="4296"/>
                  <a:pt x="18757" y="4307"/>
                  <a:pt x="18639" y="4325"/>
                </a:cubicBezTo>
                <a:cubicBezTo>
                  <a:pt x="18048" y="4416"/>
                  <a:pt x="18043" y="4427"/>
                  <a:pt x="18353" y="5072"/>
                </a:cubicBezTo>
                <a:cubicBezTo>
                  <a:pt x="18543" y="5470"/>
                  <a:pt x="18620" y="6019"/>
                  <a:pt x="18549" y="6473"/>
                </a:cubicBezTo>
                <a:cubicBezTo>
                  <a:pt x="18461" y="7036"/>
                  <a:pt x="18507" y="7222"/>
                  <a:pt x="18738" y="7222"/>
                </a:cubicBezTo>
                <a:cubicBezTo>
                  <a:pt x="18950" y="7222"/>
                  <a:pt x="19010" y="7068"/>
                  <a:pt x="18929" y="6727"/>
                </a:cubicBezTo>
                <a:cubicBezTo>
                  <a:pt x="18862" y="6444"/>
                  <a:pt x="18995" y="5871"/>
                  <a:pt x="19239" y="5374"/>
                </a:cubicBezTo>
                <a:cubicBezTo>
                  <a:pt x="19595" y="4654"/>
                  <a:pt x="19608" y="4344"/>
                  <a:pt x="19195" y="4295"/>
                </a:cubicBezTo>
                <a:cubicBezTo>
                  <a:pt x="19127" y="4287"/>
                  <a:pt x="19048" y="4286"/>
                  <a:pt x="18955" y="4291"/>
                </a:cubicBezTo>
                <a:close/>
                <a:moveTo>
                  <a:pt x="20668" y="8149"/>
                </a:moveTo>
                <a:cubicBezTo>
                  <a:pt x="20148" y="8151"/>
                  <a:pt x="20109" y="8208"/>
                  <a:pt x="20249" y="8727"/>
                </a:cubicBezTo>
                <a:cubicBezTo>
                  <a:pt x="20335" y="9043"/>
                  <a:pt x="20392" y="9718"/>
                  <a:pt x="20378" y="10230"/>
                </a:cubicBezTo>
                <a:cubicBezTo>
                  <a:pt x="20361" y="10811"/>
                  <a:pt x="20444" y="11161"/>
                  <a:pt x="20598" y="11161"/>
                </a:cubicBezTo>
                <a:cubicBezTo>
                  <a:pt x="20757" y="11161"/>
                  <a:pt x="20813" y="10882"/>
                  <a:pt x="20756" y="10374"/>
                </a:cubicBezTo>
                <a:cubicBezTo>
                  <a:pt x="20693" y="9812"/>
                  <a:pt x="20795" y="9411"/>
                  <a:pt x="21112" y="8964"/>
                </a:cubicBezTo>
                <a:cubicBezTo>
                  <a:pt x="21600" y="8277"/>
                  <a:pt x="21527" y="8145"/>
                  <a:pt x="20668" y="8149"/>
                </a:cubicBezTo>
                <a:close/>
              </a:path>
            </a:pathLst>
          </a:custGeom>
          <a:ln>
            <a:solidFill>
              <a:srgbClr val="000000"/>
            </a:solidFill>
            <a:miter lim="400000"/>
          </a:ln>
        </p:spPr>
      </p:pic>
      <p:grpSp>
        <p:nvGrpSpPr>
          <p:cNvPr id="340" name="Group"/>
          <p:cNvGrpSpPr/>
          <p:nvPr/>
        </p:nvGrpSpPr>
        <p:grpSpPr>
          <a:xfrm>
            <a:off x="1374593" y="11775242"/>
            <a:ext cx="16948576" cy="1840346"/>
            <a:chOff x="-1813189" y="-106794"/>
            <a:chExt cx="16948575" cy="1840345"/>
          </a:xfrm>
        </p:grpSpPr>
        <p:sp>
          <p:nvSpPr>
            <p:cNvPr id="338" name="Call-out"/>
            <p:cNvSpPr/>
            <p:nvPr/>
          </p:nvSpPr>
          <p:spPr>
            <a:xfrm>
              <a:off x="-1813189" y="-106794"/>
              <a:ext cx="16667221" cy="184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11" y="0"/>
                  </a:moveTo>
                  <a:cubicBezTo>
                    <a:pt x="2631" y="0"/>
                    <a:pt x="2567" y="599"/>
                    <a:pt x="2567" y="1340"/>
                  </a:cubicBezTo>
                  <a:lnTo>
                    <a:pt x="2567" y="16106"/>
                  </a:lnTo>
                  <a:lnTo>
                    <a:pt x="0" y="17130"/>
                  </a:lnTo>
                  <a:lnTo>
                    <a:pt x="2567" y="18148"/>
                  </a:lnTo>
                  <a:lnTo>
                    <a:pt x="2567" y="20260"/>
                  </a:lnTo>
                  <a:cubicBezTo>
                    <a:pt x="2567" y="21001"/>
                    <a:pt x="2631" y="21600"/>
                    <a:pt x="2711" y="21600"/>
                  </a:cubicBezTo>
                  <a:lnTo>
                    <a:pt x="21457" y="21600"/>
                  </a:lnTo>
                  <a:cubicBezTo>
                    <a:pt x="21536" y="21600"/>
                    <a:pt x="21600" y="21001"/>
                    <a:pt x="21600" y="20260"/>
                  </a:cubicBezTo>
                  <a:lnTo>
                    <a:pt x="21600" y="1340"/>
                  </a:lnTo>
                  <a:cubicBezTo>
                    <a:pt x="21600" y="599"/>
                    <a:pt x="21536" y="0"/>
                    <a:pt x="21457" y="0"/>
                  </a:cubicBezTo>
                  <a:lnTo>
                    <a:pt x="2711" y="0"/>
                  </a:lnTo>
                  <a:close/>
                </a:path>
              </a:pathLst>
            </a:custGeom>
            <a:solidFill>
              <a:srgbClr val="FFFEE8"/>
            </a:solidFill>
            <a:ln w="508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Selamat Hari Ulang Tahun, …"/>
            <p:cNvSpPr txBox="1"/>
            <p:nvPr/>
          </p:nvSpPr>
          <p:spPr>
            <a:xfrm>
              <a:off x="0" y="334946"/>
              <a:ext cx="15135386" cy="1242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7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Selamat</a:t>
              </a:r>
              <a:r>
                <a:rPr dirty="0"/>
                <a:t> </a:t>
              </a:r>
              <a:r>
                <a:rPr dirty="0" err="1"/>
                <a:t>Ulang</a:t>
              </a:r>
              <a:r>
                <a:rPr dirty="0"/>
                <a:t> </a:t>
              </a:r>
              <a:r>
                <a:rPr dirty="0" err="1"/>
                <a:t>Tahun</a:t>
              </a:r>
              <a:r>
                <a:rPr dirty="0"/>
                <a:t>, </a:t>
              </a:r>
              <a:r>
                <a:rPr lang="en-AU" b="0" dirty="0">
                  <a:solidFill>
                    <a:schemeClr val="bg2">
                      <a:lumMod val="50000"/>
                    </a:schemeClr>
                  </a:solidFill>
                </a:rPr>
                <a:t>(</a:t>
              </a:r>
              <a:r>
                <a:rPr lang="en-AU" b="0" dirty="0" err="1">
                  <a:solidFill>
                    <a:schemeClr val="bg2">
                      <a:lumMod val="50000"/>
                    </a:schemeClr>
                  </a:solidFill>
                </a:rPr>
                <a:t>nama</a:t>
              </a:r>
              <a:r>
                <a:rPr lang="en-AU" b="0" dirty="0">
                  <a:solidFill>
                    <a:schemeClr val="bg2">
                      <a:lumMod val="50000"/>
                    </a:schemeClr>
                  </a:solidFill>
                </a:rPr>
                <a:t>)</a:t>
              </a:r>
              <a:endParaRPr b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42" name="Tidak"/>
          <p:cNvSpPr txBox="1"/>
          <p:nvPr/>
        </p:nvSpPr>
        <p:spPr>
          <a:xfrm>
            <a:off x="964953" y="6445250"/>
            <a:ext cx="164240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Tidak</a:t>
            </a:r>
          </a:p>
        </p:txBody>
      </p:sp>
      <p:pic>
        <p:nvPicPr>
          <p:cNvPr id="343" name="agirl.png" descr="agi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4" y="11749841"/>
            <a:ext cx="1908312" cy="26022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FF57043-1507-3B43-A85E-822AB3FD0211}"/>
              </a:ext>
            </a:extLst>
          </p:cNvPr>
          <p:cNvGrpSpPr/>
          <p:nvPr/>
        </p:nvGrpSpPr>
        <p:grpSpPr>
          <a:xfrm>
            <a:off x="316804" y="3111351"/>
            <a:ext cx="2135289" cy="1967347"/>
            <a:chOff x="867601" y="3575235"/>
            <a:chExt cx="2135289" cy="1967347"/>
          </a:xfrm>
        </p:grpSpPr>
        <p:sp>
          <p:nvSpPr>
            <p:cNvPr id="24" name="Thumbs Up">
              <a:extLst>
                <a:ext uri="{FF2B5EF4-FFF2-40B4-BE49-F238E27FC236}">
                  <a16:creationId xmlns:a16="http://schemas.microsoft.com/office/drawing/2014/main" id="{DE9C19EC-BE60-2048-B61F-1A6AAC683944}"/>
                </a:ext>
              </a:extLst>
            </p:cNvPr>
            <p:cNvSpPr/>
            <p:nvPr/>
          </p:nvSpPr>
          <p:spPr>
            <a:xfrm>
              <a:off x="867601" y="3575235"/>
              <a:ext cx="2135289" cy="19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" name="Ya">
              <a:extLst>
                <a:ext uri="{FF2B5EF4-FFF2-40B4-BE49-F238E27FC236}">
                  <a16:creationId xmlns:a16="http://schemas.microsoft.com/office/drawing/2014/main" id="{B7746FCA-979D-8444-A306-A46AA3A33A64}"/>
                </a:ext>
              </a:extLst>
            </p:cNvPr>
            <p:cNvSpPr txBox="1"/>
            <p:nvPr/>
          </p:nvSpPr>
          <p:spPr>
            <a:xfrm>
              <a:off x="1423445" y="4427960"/>
              <a:ext cx="878497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Ya</a:t>
              </a:r>
              <a:endParaRPr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13E08D-44A3-1941-90AC-A165C2845B9A}"/>
              </a:ext>
            </a:extLst>
          </p:cNvPr>
          <p:cNvGrpSpPr/>
          <p:nvPr/>
        </p:nvGrpSpPr>
        <p:grpSpPr>
          <a:xfrm>
            <a:off x="204891" y="5282671"/>
            <a:ext cx="2296370" cy="2082803"/>
            <a:chOff x="752585" y="5855107"/>
            <a:chExt cx="2296370" cy="2082803"/>
          </a:xfrm>
        </p:grpSpPr>
        <p:sp>
          <p:nvSpPr>
            <p:cNvPr id="27" name="Thumbs Up">
              <a:extLst>
                <a:ext uri="{FF2B5EF4-FFF2-40B4-BE49-F238E27FC236}">
                  <a16:creationId xmlns:a16="http://schemas.microsoft.com/office/drawing/2014/main" id="{AE7A2EEE-1D90-2749-9BB5-2B149D9585B1}"/>
                </a:ext>
              </a:extLst>
            </p:cNvPr>
            <p:cNvSpPr/>
            <p:nvPr/>
          </p:nvSpPr>
          <p:spPr>
            <a:xfrm rot="10800000" flipH="1">
              <a:off x="752585" y="5855107"/>
              <a:ext cx="2296370" cy="208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99" extrusionOk="0">
                  <a:moveTo>
                    <a:pt x="8533" y="0"/>
                  </a:moveTo>
                  <a:cubicBezTo>
                    <a:pt x="8363" y="1"/>
                    <a:pt x="8192" y="58"/>
                    <a:pt x="8054" y="179"/>
                  </a:cubicBezTo>
                  <a:cubicBezTo>
                    <a:pt x="7531" y="638"/>
                    <a:pt x="6970" y="1441"/>
                    <a:pt x="7087" y="2734"/>
                  </a:cubicBezTo>
                  <a:cubicBezTo>
                    <a:pt x="7292" y="4997"/>
                    <a:pt x="9344" y="5714"/>
                    <a:pt x="7908" y="8149"/>
                  </a:cubicBezTo>
                  <a:cubicBezTo>
                    <a:pt x="7908" y="8149"/>
                    <a:pt x="6742" y="8020"/>
                    <a:pt x="4459" y="8430"/>
                  </a:cubicBezTo>
                  <a:cubicBezTo>
                    <a:pt x="2536" y="8776"/>
                    <a:pt x="1728" y="8552"/>
                    <a:pt x="884" y="8969"/>
                  </a:cubicBezTo>
                  <a:cubicBezTo>
                    <a:pt x="-570" y="9687"/>
                    <a:pt x="-101" y="11442"/>
                    <a:pt x="1349" y="12003"/>
                  </a:cubicBezTo>
                  <a:cubicBezTo>
                    <a:pt x="110" y="12750"/>
                    <a:pt x="-255" y="14477"/>
                    <a:pt x="1873" y="15239"/>
                  </a:cubicBezTo>
                  <a:cubicBezTo>
                    <a:pt x="682" y="16392"/>
                    <a:pt x="668" y="17858"/>
                    <a:pt x="2539" y="18352"/>
                  </a:cubicBezTo>
                  <a:cubicBezTo>
                    <a:pt x="1295" y="19567"/>
                    <a:pt x="2436" y="21027"/>
                    <a:pt x="3759" y="21027"/>
                  </a:cubicBezTo>
                  <a:cubicBezTo>
                    <a:pt x="13755" y="21027"/>
                    <a:pt x="12101" y="20342"/>
                    <a:pt x="15234" y="20342"/>
                  </a:cubicBezTo>
                  <a:cubicBezTo>
                    <a:pt x="18665" y="20342"/>
                    <a:pt x="21030" y="21599"/>
                    <a:pt x="21030" y="21599"/>
                  </a:cubicBezTo>
                  <a:lnTo>
                    <a:pt x="21030" y="11829"/>
                  </a:lnTo>
                  <a:cubicBezTo>
                    <a:pt x="21030" y="11829"/>
                    <a:pt x="18103" y="11058"/>
                    <a:pt x="16154" y="10113"/>
                  </a:cubicBezTo>
                  <a:cubicBezTo>
                    <a:pt x="15350" y="9722"/>
                    <a:pt x="14504" y="9210"/>
                    <a:pt x="13676" y="6613"/>
                  </a:cubicBezTo>
                  <a:cubicBezTo>
                    <a:pt x="12912" y="4218"/>
                    <a:pt x="11140" y="3961"/>
                    <a:pt x="10515" y="2980"/>
                  </a:cubicBezTo>
                  <a:cubicBezTo>
                    <a:pt x="10128" y="2452"/>
                    <a:pt x="9578" y="1231"/>
                    <a:pt x="9220" y="425"/>
                  </a:cubicBezTo>
                  <a:cubicBezTo>
                    <a:pt x="9099" y="153"/>
                    <a:pt x="8817" y="-1"/>
                    <a:pt x="8533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" name="Tidak">
              <a:extLst>
                <a:ext uri="{FF2B5EF4-FFF2-40B4-BE49-F238E27FC236}">
                  <a16:creationId xmlns:a16="http://schemas.microsoft.com/office/drawing/2014/main" id="{117BACCF-0586-104D-9E8C-9DED58E5C3B5}"/>
                </a:ext>
              </a:extLst>
            </p:cNvPr>
            <p:cNvSpPr txBox="1"/>
            <p:nvPr/>
          </p:nvSpPr>
          <p:spPr>
            <a:xfrm>
              <a:off x="1117353" y="6066493"/>
              <a:ext cx="1642400" cy="825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4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Tidak</a:t>
              </a:r>
              <a:endParaRPr dirty="0"/>
            </a:p>
          </p:txBody>
        </p:sp>
      </p:grpSp>
      <p:sp>
        <p:nvSpPr>
          <p:cNvPr id="29" name="Ada">
            <a:extLst>
              <a:ext uri="{FF2B5EF4-FFF2-40B4-BE49-F238E27FC236}">
                <a16:creationId xmlns:a16="http://schemas.microsoft.com/office/drawing/2014/main" id="{F4802D87-EB41-634F-9DED-8406C20B2BFE}"/>
              </a:ext>
            </a:extLst>
          </p:cNvPr>
          <p:cNvSpPr txBox="1"/>
          <p:nvPr/>
        </p:nvSpPr>
        <p:spPr>
          <a:xfrm>
            <a:off x="3571636" y="4053866"/>
            <a:ext cx="263854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9600" dirty="0"/>
              <a:t>Ada</a:t>
            </a:r>
          </a:p>
        </p:txBody>
      </p:sp>
      <p:sp>
        <p:nvSpPr>
          <p:cNvPr id="30" name="Earth day">
            <a:extLst>
              <a:ext uri="{FF2B5EF4-FFF2-40B4-BE49-F238E27FC236}">
                <a16:creationId xmlns:a16="http://schemas.microsoft.com/office/drawing/2014/main" id="{69D49DEB-8E05-604D-AF22-88BC2142C1CB}"/>
              </a:ext>
            </a:extLst>
          </p:cNvPr>
          <p:cNvSpPr txBox="1"/>
          <p:nvPr/>
        </p:nvSpPr>
        <p:spPr>
          <a:xfrm>
            <a:off x="2914544" y="5523809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There is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">
            <a:extLst>
              <a:ext uri="{FF2B5EF4-FFF2-40B4-BE49-F238E27FC236}">
                <a16:creationId xmlns:a16="http://schemas.microsoft.com/office/drawing/2014/main" id="{69A63866-91B3-1240-A393-9A5A7DA4CA54}"/>
              </a:ext>
            </a:extLst>
          </p:cNvPr>
          <p:cNvGrpSpPr/>
          <p:nvPr/>
        </p:nvGrpSpPr>
        <p:grpSpPr>
          <a:xfrm>
            <a:off x="4753898" y="9387976"/>
            <a:ext cx="19223794" cy="1672390"/>
            <a:chOff x="4086658" y="246280"/>
            <a:chExt cx="19223793" cy="1672389"/>
          </a:xfrm>
        </p:grpSpPr>
        <p:sp>
          <p:nvSpPr>
            <p:cNvPr id="32" name="hari…">
              <a:extLst>
                <a:ext uri="{FF2B5EF4-FFF2-40B4-BE49-F238E27FC236}">
                  <a16:creationId xmlns:a16="http://schemas.microsoft.com/office/drawing/2014/main" id="{48117D54-7912-2646-BB62-58615005ADFC}"/>
                </a:ext>
              </a:extLst>
            </p:cNvPr>
            <p:cNvSpPr txBox="1"/>
            <p:nvPr/>
          </p:nvSpPr>
          <p:spPr>
            <a:xfrm>
              <a:off x="4086658" y="338750"/>
              <a:ext cx="2704207" cy="1579919"/>
            </a:xfrm>
            <a:prstGeom prst="rect">
              <a:avLst/>
            </a:prstGeom>
            <a:gradFill flip="none" rotWithShape="1">
              <a:gsLst>
                <a:gs pos="0">
                  <a:srgbClr val="C4FEFF"/>
                </a:gs>
                <a:gs pos="100000">
                  <a:srgbClr val="3EFFC0"/>
                </a:gs>
              </a:gsLst>
              <a:lin ang="642132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hari</a:t>
              </a:r>
              <a:r>
                <a:rPr sz="4800" dirty="0"/>
                <a:t> </a:t>
              </a:r>
            </a:p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4800" dirty="0" err="1"/>
                <a:t>Senin</a:t>
              </a:r>
              <a:endParaRPr sz="4800" dirty="0"/>
            </a:p>
          </p:txBody>
        </p:sp>
        <p:sp>
          <p:nvSpPr>
            <p:cNvPr id="33" name="hari Selasa">
              <a:extLst>
                <a:ext uri="{FF2B5EF4-FFF2-40B4-BE49-F238E27FC236}">
                  <a16:creationId xmlns:a16="http://schemas.microsoft.com/office/drawing/2014/main" id="{27A96D61-7472-CE4A-B0EF-77646F44F858}"/>
                </a:ext>
              </a:extLst>
            </p:cNvPr>
            <p:cNvSpPr txBox="1"/>
            <p:nvPr/>
          </p:nvSpPr>
          <p:spPr>
            <a:xfrm>
              <a:off x="6765326" y="338235"/>
              <a:ext cx="2741252" cy="1579919"/>
            </a:xfrm>
            <a:prstGeom prst="rect">
              <a:avLst/>
            </a:prstGeom>
            <a:solidFill>
              <a:srgbClr val="C6FAB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Selasa</a:t>
              </a:r>
              <a:endParaRPr sz="4800" dirty="0"/>
            </a:p>
          </p:txBody>
        </p:sp>
        <p:sp>
          <p:nvSpPr>
            <p:cNvPr id="34" name="hari Rabu">
              <a:extLst>
                <a:ext uri="{FF2B5EF4-FFF2-40B4-BE49-F238E27FC236}">
                  <a16:creationId xmlns:a16="http://schemas.microsoft.com/office/drawing/2014/main" id="{811B6A36-8C0D-4B43-89D1-13F12DC9B8BE}"/>
                </a:ext>
              </a:extLst>
            </p:cNvPr>
            <p:cNvSpPr txBox="1"/>
            <p:nvPr/>
          </p:nvSpPr>
          <p:spPr>
            <a:xfrm>
              <a:off x="9370980" y="276841"/>
              <a:ext cx="3009901" cy="1579919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/>
                <a:t>Rabu</a:t>
              </a:r>
            </a:p>
          </p:txBody>
        </p:sp>
        <p:sp>
          <p:nvSpPr>
            <p:cNvPr id="35" name="hari Kamis">
              <a:extLst>
                <a:ext uri="{FF2B5EF4-FFF2-40B4-BE49-F238E27FC236}">
                  <a16:creationId xmlns:a16="http://schemas.microsoft.com/office/drawing/2014/main" id="{E2BCC789-F0B7-C64A-9ED3-E0599BA9F899}"/>
                </a:ext>
              </a:extLst>
            </p:cNvPr>
            <p:cNvSpPr txBox="1"/>
            <p:nvPr/>
          </p:nvSpPr>
          <p:spPr>
            <a:xfrm>
              <a:off x="12345041" y="276841"/>
              <a:ext cx="2641494" cy="1579919"/>
            </a:xfrm>
            <a:prstGeom prst="rect">
              <a:avLst/>
            </a:prstGeom>
            <a:solidFill>
              <a:srgbClr val="DDE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Kamis</a:t>
              </a:r>
              <a:endParaRPr sz="4800" dirty="0"/>
            </a:p>
          </p:txBody>
        </p:sp>
        <p:sp>
          <p:nvSpPr>
            <p:cNvPr id="36" name="hari Jumat">
              <a:extLst>
                <a:ext uri="{FF2B5EF4-FFF2-40B4-BE49-F238E27FC236}">
                  <a16:creationId xmlns:a16="http://schemas.microsoft.com/office/drawing/2014/main" id="{D93DC656-88EC-8844-95F7-B37255898383}"/>
                </a:ext>
              </a:extLst>
            </p:cNvPr>
            <p:cNvSpPr txBox="1"/>
            <p:nvPr/>
          </p:nvSpPr>
          <p:spPr>
            <a:xfrm>
              <a:off x="14998924" y="307619"/>
              <a:ext cx="2789555" cy="1518363"/>
            </a:xfrm>
            <a:prstGeom prst="rect">
              <a:avLst/>
            </a:prstGeom>
            <a:solidFill>
              <a:srgbClr val="D0FE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400" dirty="0" err="1"/>
                <a:t>Jumat</a:t>
              </a:r>
              <a:endParaRPr sz="4800" dirty="0"/>
            </a:p>
          </p:txBody>
        </p:sp>
        <p:sp>
          <p:nvSpPr>
            <p:cNvPr id="37" name="hari Sabtu">
              <a:extLst>
                <a:ext uri="{FF2B5EF4-FFF2-40B4-BE49-F238E27FC236}">
                  <a16:creationId xmlns:a16="http://schemas.microsoft.com/office/drawing/2014/main" id="{9DD2FAED-ACA5-BD46-B740-AA6CCCC9FD9A}"/>
                </a:ext>
              </a:extLst>
            </p:cNvPr>
            <p:cNvSpPr txBox="1"/>
            <p:nvPr/>
          </p:nvSpPr>
          <p:spPr>
            <a:xfrm>
              <a:off x="17812267" y="246280"/>
              <a:ext cx="2844325" cy="1579919"/>
            </a:xfrm>
            <a:prstGeom prst="rect">
              <a:avLst/>
            </a:prstGeom>
            <a:solidFill>
              <a:srgbClr val="F6E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endParaRPr lang="en-AU" sz="4800" dirty="0"/>
            </a:p>
            <a:p>
              <a:r>
                <a:rPr sz="4800" dirty="0" err="1"/>
                <a:t>Sabtu</a:t>
              </a:r>
              <a:endParaRPr sz="4800" dirty="0"/>
            </a:p>
          </p:txBody>
        </p:sp>
        <p:sp>
          <p:nvSpPr>
            <p:cNvPr id="38" name="hari Minggu">
              <a:extLst>
                <a:ext uri="{FF2B5EF4-FFF2-40B4-BE49-F238E27FC236}">
                  <a16:creationId xmlns:a16="http://schemas.microsoft.com/office/drawing/2014/main" id="{79A388C0-65A3-294F-89CF-6614ABE935DD}"/>
                </a:ext>
              </a:extLst>
            </p:cNvPr>
            <p:cNvSpPr txBox="1"/>
            <p:nvPr/>
          </p:nvSpPr>
          <p:spPr>
            <a:xfrm>
              <a:off x="20656592" y="251441"/>
              <a:ext cx="2653859" cy="1579919"/>
            </a:xfrm>
            <a:prstGeom prst="rect">
              <a:avLst/>
            </a:prstGeom>
            <a:solidFill>
              <a:srgbClr val="FFCD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 err="1"/>
                <a:t>hari</a:t>
              </a:r>
              <a:r>
                <a:rPr sz="4800" dirty="0"/>
                <a:t> </a:t>
              </a:r>
              <a:r>
                <a:rPr sz="4800" dirty="0" err="1"/>
                <a:t>Minggu</a:t>
              </a:r>
              <a:endParaRPr sz="4800" dirty="0"/>
            </a:p>
          </p:txBody>
        </p:sp>
      </p:grpSp>
      <p:sp>
        <p:nvSpPr>
          <p:cNvPr id="39" name="Kapan ?">
            <a:extLst>
              <a:ext uri="{FF2B5EF4-FFF2-40B4-BE49-F238E27FC236}">
                <a16:creationId xmlns:a16="http://schemas.microsoft.com/office/drawing/2014/main" id="{570DD288-021C-8D46-9527-DBA73EB10C84}"/>
              </a:ext>
            </a:extLst>
          </p:cNvPr>
          <p:cNvSpPr txBox="1"/>
          <p:nvPr/>
        </p:nvSpPr>
        <p:spPr>
          <a:xfrm>
            <a:off x="316804" y="8121462"/>
            <a:ext cx="5314537" cy="12105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defRPr sz="1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7200" dirty="0"/>
              <a:t>Kapan </a:t>
            </a:r>
            <a:r>
              <a:rPr sz="7200" dirty="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40" name="Earth day">
            <a:extLst>
              <a:ext uri="{FF2B5EF4-FFF2-40B4-BE49-F238E27FC236}">
                <a16:creationId xmlns:a16="http://schemas.microsoft.com/office/drawing/2014/main" id="{35169211-D6EA-2B4C-BE10-BE412F360B34}"/>
              </a:ext>
            </a:extLst>
          </p:cNvPr>
          <p:cNvSpPr txBox="1"/>
          <p:nvPr/>
        </p:nvSpPr>
        <p:spPr>
          <a:xfrm>
            <a:off x="5405811" y="8323129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dirty="0"/>
              <a:t>When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da">
            <a:extLst>
              <a:ext uri="{FF2B5EF4-FFF2-40B4-BE49-F238E27FC236}">
                <a16:creationId xmlns:a16="http://schemas.microsoft.com/office/drawing/2014/main" id="{77516A5B-FA9F-1E4E-9A6D-3540A3BB8705}"/>
              </a:ext>
            </a:extLst>
          </p:cNvPr>
          <p:cNvSpPr txBox="1"/>
          <p:nvPr/>
        </p:nvSpPr>
        <p:spPr>
          <a:xfrm>
            <a:off x="631693" y="9567035"/>
            <a:ext cx="308417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sz="8800" dirty="0"/>
              <a:t>pada</a:t>
            </a:r>
            <a:endParaRPr sz="8800" dirty="0"/>
          </a:p>
        </p:txBody>
      </p:sp>
      <p:sp>
        <p:nvSpPr>
          <p:cNvPr id="42" name="Earth day">
            <a:extLst>
              <a:ext uri="{FF2B5EF4-FFF2-40B4-BE49-F238E27FC236}">
                <a16:creationId xmlns:a16="http://schemas.microsoft.com/office/drawing/2014/main" id="{0351EFC5-8B9C-2949-B56F-06E61C9486F9}"/>
              </a:ext>
            </a:extLst>
          </p:cNvPr>
          <p:cNvSpPr txBox="1"/>
          <p:nvPr/>
        </p:nvSpPr>
        <p:spPr>
          <a:xfrm>
            <a:off x="1311896" y="10684175"/>
            <a:ext cx="1912074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on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ari Ulang tahun siapa?">
            <a:extLst>
              <a:ext uri="{FF2B5EF4-FFF2-40B4-BE49-F238E27FC236}">
                <a16:creationId xmlns:a16="http://schemas.microsoft.com/office/drawing/2014/main" id="{243B5992-BE9C-3845-8160-2777B071B484}"/>
              </a:ext>
            </a:extLst>
          </p:cNvPr>
          <p:cNvSpPr/>
          <p:nvPr/>
        </p:nvSpPr>
        <p:spPr>
          <a:xfrm>
            <a:off x="18323169" y="3767938"/>
            <a:ext cx="5012176" cy="191299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5600">
                <a:solidFill>
                  <a:srgbClr val="FFFFFF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lvl1pPr>
          </a:lstStyle>
          <a:p>
            <a:r>
              <a:rPr lang="en-AU" dirty="0" err="1"/>
              <a:t>Siapa</a:t>
            </a:r>
            <a:r>
              <a:rPr lang="en-AU" dirty="0"/>
              <a:t>?</a:t>
            </a:r>
            <a:endParaRPr dirty="0"/>
          </a:p>
        </p:txBody>
      </p:sp>
      <p:sp>
        <p:nvSpPr>
          <p:cNvPr id="44" name="Earth day">
            <a:extLst>
              <a:ext uri="{FF2B5EF4-FFF2-40B4-BE49-F238E27FC236}">
                <a16:creationId xmlns:a16="http://schemas.microsoft.com/office/drawing/2014/main" id="{66C7B93F-B758-A547-8807-FBA6D7F19433}"/>
              </a:ext>
            </a:extLst>
          </p:cNvPr>
          <p:cNvSpPr txBox="1"/>
          <p:nvPr/>
        </p:nvSpPr>
        <p:spPr>
          <a:xfrm>
            <a:off x="10935647" y="5680934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birthday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Earth day">
            <a:extLst>
              <a:ext uri="{FF2B5EF4-FFF2-40B4-BE49-F238E27FC236}">
                <a16:creationId xmlns:a16="http://schemas.microsoft.com/office/drawing/2014/main" id="{3813A924-526E-B344-BEFE-32408B7C0877}"/>
              </a:ext>
            </a:extLst>
          </p:cNvPr>
          <p:cNvSpPr txBox="1"/>
          <p:nvPr/>
        </p:nvSpPr>
        <p:spPr>
          <a:xfrm>
            <a:off x="18738527" y="5849235"/>
            <a:ext cx="3397381" cy="94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4500">
                <a:solidFill>
                  <a:srgbClr val="0433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AU" sz="4400" b="1" dirty="0">
                <a:latin typeface="Century Gothic" panose="020B0502020202020204" pitchFamily="34" charset="0"/>
              </a:rPr>
              <a:t>who</a:t>
            </a:r>
            <a:endParaRPr sz="4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E25A44-F54C-3442-A7EF-C92DEE9884BD}"/>
              </a:ext>
            </a:extLst>
          </p:cNvPr>
          <p:cNvCxnSpPr>
            <a:cxnSpLocks/>
          </p:cNvCxnSpPr>
          <p:nvPr/>
        </p:nvCxnSpPr>
        <p:spPr>
          <a:xfrm>
            <a:off x="204891" y="7670621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A433EA-2EBA-4F41-8378-C29C25B599C3}"/>
              </a:ext>
            </a:extLst>
          </p:cNvPr>
          <p:cNvCxnSpPr>
            <a:cxnSpLocks/>
          </p:cNvCxnSpPr>
          <p:nvPr/>
        </p:nvCxnSpPr>
        <p:spPr>
          <a:xfrm>
            <a:off x="135453" y="11521440"/>
            <a:ext cx="2384223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06047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/>
      <p:bldP spid="29" grpId="0" animBg="1"/>
      <p:bldP spid="30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 know I am successful when:"/>
          <p:cNvSpPr txBox="1"/>
          <p:nvPr/>
        </p:nvSpPr>
        <p:spPr>
          <a:xfrm>
            <a:off x="172392" y="490328"/>
            <a:ext cx="24039215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 know I am successful when:</a:t>
            </a:r>
          </a:p>
        </p:txBody>
      </p:sp>
      <p:sp>
        <p:nvSpPr>
          <p:cNvPr id="160" name="I can say the day and date.…"/>
          <p:cNvSpPr txBox="1"/>
          <p:nvPr/>
        </p:nvSpPr>
        <p:spPr>
          <a:xfrm>
            <a:off x="547706" y="2924894"/>
            <a:ext cx="23663901" cy="5211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537229" indent="-1537229" algn="l">
              <a:buSzPct val="100000"/>
              <a:buAutoNum type="arabicPeriod"/>
              <a:defRPr sz="8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 can say the day and date.</a:t>
            </a:r>
          </a:p>
          <a:p>
            <a:pPr marL="1537229" indent="-1537229" algn="l">
              <a:buSzPct val="100000"/>
              <a:buAutoNum type="arabicPeriod"/>
              <a:defRPr sz="8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 can ask and respond to questions.</a:t>
            </a:r>
          </a:p>
          <a:p>
            <a:pPr marL="1537229" indent="-1537229" algn="l">
              <a:buSzPct val="100000"/>
              <a:buAutoNum type="arabicPeriod"/>
              <a:defRPr sz="8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 can </a:t>
            </a:r>
            <a:r>
              <a:rPr lang="en-AU" dirty="0"/>
              <a:t>use ‘</a:t>
            </a:r>
            <a:r>
              <a:rPr lang="en-AU" dirty="0" err="1"/>
              <a:t>ada</a:t>
            </a:r>
            <a:r>
              <a:rPr lang="en-AU" dirty="0"/>
              <a:t>’ (there is/ there are)to give further information.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Hari apa hari ini?"/>
          <p:cNvSpPr txBox="1"/>
          <p:nvPr/>
        </p:nvSpPr>
        <p:spPr>
          <a:xfrm>
            <a:off x="406094" y="162256"/>
            <a:ext cx="14159325" cy="216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Hari </a:t>
            </a:r>
            <a:r>
              <a:rPr lang="en-US" dirty="0" err="1"/>
              <a:t>ini</a:t>
            </a:r>
            <a:r>
              <a:rPr dirty="0"/>
              <a:t> </a:t>
            </a:r>
            <a:r>
              <a:rPr dirty="0" err="1"/>
              <a:t>hari</a:t>
            </a:r>
            <a:r>
              <a:rPr dirty="0"/>
              <a:t> </a:t>
            </a:r>
            <a:r>
              <a:rPr lang="en-US" dirty="0" err="1"/>
              <a:t>apa</a:t>
            </a:r>
            <a:r>
              <a:rPr dirty="0"/>
              <a:t>?</a:t>
            </a:r>
          </a:p>
        </p:txBody>
      </p:sp>
      <p:sp>
        <p:nvSpPr>
          <p:cNvPr id="163" name="TextBox 7"/>
          <p:cNvSpPr txBox="1"/>
          <p:nvPr/>
        </p:nvSpPr>
        <p:spPr>
          <a:xfrm>
            <a:off x="362244" y="2174865"/>
            <a:ext cx="9574649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Today is</a:t>
            </a:r>
            <a:r>
              <a:rPr dirty="0"/>
              <a:t> </a:t>
            </a:r>
            <a:r>
              <a:rPr lang="en-US" dirty="0"/>
              <a:t>what </a:t>
            </a:r>
            <a:r>
              <a:rPr dirty="0"/>
              <a:t>day?</a:t>
            </a:r>
          </a:p>
        </p:txBody>
      </p:sp>
      <p:sp>
        <p:nvSpPr>
          <p:cNvPr id="164" name="Senin…"/>
          <p:cNvSpPr txBox="1"/>
          <p:nvPr/>
        </p:nvSpPr>
        <p:spPr>
          <a:xfrm>
            <a:off x="305373" y="8215137"/>
            <a:ext cx="4009417" cy="2010807"/>
          </a:xfrm>
          <a:prstGeom prst="rect">
            <a:avLst/>
          </a:prstGeom>
          <a:gradFill>
            <a:gsLst>
              <a:gs pos="0">
                <a:srgbClr val="C4FEFF"/>
              </a:gs>
              <a:gs pos="100000">
                <a:srgbClr val="3EFFC0"/>
              </a:gs>
            </a:gsLst>
            <a:lin ang="642132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000" dirty="0" err="1"/>
              <a:t>Senin</a:t>
            </a:r>
            <a:endParaRPr dirty="0"/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 dirty="0">
                <a:solidFill>
                  <a:srgbClr val="0433FF"/>
                </a:solidFill>
              </a:rPr>
              <a:t>Monday</a:t>
            </a:r>
          </a:p>
        </p:txBody>
      </p:sp>
      <p:sp>
        <p:nvSpPr>
          <p:cNvPr id="165" name="Selasa…"/>
          <p:cNvSpPr txBox="1"/>
          <p:nvPr/>
        </p:nvSpPr>
        <p:spPr>
          <a:xfrm>
            <a:off x="4932451" y="8215137"/>
            <a:ext cx="4501424" cy="2010807"/>
          </a:xfrm>
          <a:prstGeom prst="rect">
            <a:avLst/>
          </a:prstGeom>
          <a:solidFill>
            <a:srgbClr val="BEFA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000" dirty="0" err="1"/>
              <a:t>Selasa</a:t>
            </a:r>
            <a:endParaRPr sz="8000" dirty="0"/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 dirty="0">
                <a:solidFill>
                  <a:srgbClr val="0433FF"/>
                </a:solidFill>
              </a:rPr>
              <a:t>Tuesday</a:t>
            </a:r>
          </a:p>
        </p:txBody>
      </p:sp>
      <p:sp>
        <p:nvSpPr>
          <p:cNvPr id="166" name="Rabu…"/>
          <p:cNvSpPr txBox="1"/>
          <p:nvPr/>
        </p:nvSpPr>
        <p:spPr>
          <a:xfrm>
            <a:off x="10233444" y="8215137"/>
            <a:ext cx="4231663" cy="2010807"/>
          </a:xfrm>
          <a:prstGeom prst="rect">
            <a:avLst/>
          </a:prstGeom>
          <a:solidFill>
            <a:srgbClr val="FFD9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000" dirty="0"/>
              <a:t>Rabu</a:t>
            </a:r>
            <a:endParaRPr dirty="0"/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 dirty="0">
                <a:solidFill>
                  <a:srgbClr val="0433FF"/>
                </a:solidFill>
              </a:rPr>
              <a:t>Wednesday</a:t>
            </a:r>
          </a:p>
        </p:txBody>
      </p:sp>
      <p:sp>
        <p:nvSpPr>
          <p:cNvPr id="167" name="Kamis…"/>
          <p:cNvSpPr txBox="1"/>
          <p:nvPr/>
        </p:nvSpPr>
        <p:spPr>
          <a:xfrm>
            <a:off x="15056581" y="8215137"/>
            <a:ext cx="4326854" cy="2010807"/>
          </a:xfrm>
          <a:prstGeom prst="rect">
            <a:avLst/>
          </a:prstGeom>
          <a:solidFill>
            <a:srgbClr val="D6B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000" dirty="0" err="1"/>
              <a:t>Kamis</a:t>
            </a:r>
            <a:endParaRPr dirty="0"/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 dirty="0">
                <a:solidFill>
                  <a:srgbClr val="0433FF"/>
                </a:solidFill>
              </a:rPr>
              <a:t>Thursday</a:t>
            </a:r>
          </a:p>
        </p:txBody>
      </p:sp>
      <p:sp>
        <p:nvSpPr>
          <p:cNvPr id="168" name="Jumat…"/>
          <p:cNvSpPr txBox="1"/>
          <p:nvPr/>
        </p:nvSpPr>
        <p:spPr>
          <a:xfrm>
            <a:off x="19974910" y="8215137"/>
            <a:ext cx="4009418" cy="2010807"/>
          </a:xfrm>
          <a:prstGeom prst="rect">
            <a:avLst/>
          </a:prstGeom>
          <a:solidFill>
            <a:srgbClr val="FFFAA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000" dirty="0" err="1"/>
              <a:t>Jumat</a:t>
            </a:r>
            <a:endParaRPr dirty="0"/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 dirty="0">
                <a:solidFill>
                  <a:srgbClr val="0433FF"/>
                </a:solidFill>
              </a:rPr>
              <a:t>Friday</a:t>
            </a:r>
          </a:p>
        </p:txBody>
      </p:sp>
      <p:sp>
        <p:nvSpPr>
          <p:cNvPr id="169" name="Sabtu…"/>
          <p:cNvSpPr txBox="1"/>
          <p:nvPr/>
        </p:nvSpPr>
        <p:spPr>
          <a:xfrm>
            <a:off x="5974240" y="10943022"/>
            <a:ext cx="4326854" cy="2010807"/>
          </a:xfrm>
          <a:prstGeom prst="rect">
            <a:avLst/>
          </a:prstGeom>
          <a:solidFill>
            <a:srgbClr val="A2C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000" dirty="0" err="1"/>
              <a:t>Sabtu</a:t>
            </a:r>
            <a:endParaRPr dirty="0"/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 dirty="0">
                <a:solidFill>
                  <a:srgbClr val="0433FF"/>
                </a:solidFill>
              </a:rPr>
              <a:t>Saturday</a:t>
            </a:r>
          </a:p>
        </p:txBody>
      </p:sp>
      <p:sp>
        <p:nvSpPr>
          <p:cNvPr id="170" name="Minggu…"/>
          <p:cNvSpPr txBox="1"/>
          <p:nvPr/>
        </p:nvSpPr>
        <p:spPr>
          <a:xfrm>
            <a:off x="13663722" y="10943022"/>
            <a:ext cx="5122411" cy="2010807"/>
          </a:xfrm>
          <a:prstGeom prst="rect">
            <a:avLst/>
          </a:prstGeom>
          <a:solidFill>
            <a:srgbClr val="FFC58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000" dirty="0" err="1"/>
              <a:t>Minggu</a:t>
            </a:r>
            <a:endParaRPr sz="8000" dirty="0"/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 dirty="0">
                <a:solidFill>
                  <a:srgbClr val="0433FF"/>
                </a:solidFill>
              </a:rPr>
              <a:t>Sunday</a:t>
            </a:r>
          </a:p>
        </p:txBody>
      </p:sp>
      <p:sp>
        <p:nvSpPr>
          <p:cNvPr id="171" name="Hari ini hari"/>
          <p:cNvSpPr txBox="1"/>
          <p:nvPr/>
        </p:nvSpPr>
        <p:spPr>
          <a:xfrm>
            <a:off x="766647" y="5114704"/>
            <a:ext cx="9234055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Hari </a:t>
            </a:r>
            <a:r>
              <a:rPr dirty="0" err="1"/>
              <a:t>ini</a:t>
            </a:r>
            <a:r>
              <a:rPr dirty="0"/>
              <a:t> </a:t>
            </a:r>
            <a:r>
              <a:rPr dirty="0" err="1"/>
              <a:t>hari</a:t>
            </a:r>
            <a:endParaRPr dirty="0"/>
          </a:p>
        </p:txBody>
      </p:sp>
      <p:sp>
        <p:nvSpPr>
          <p:cNvPr id="172" name="Rectangle"/>
          <p:cNvSpPr/>
          <p:nvPr/>
        </p:nvSpPr>
        <p:spPr>
          <a:xfrm>
            <a:off x="10927129" y="5118968"/>
            <a:ext cx="12446796" cy="2321723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75" name="Group"/>
          <p:cNvGrpSpPr/>
          <p:nvPr/>
        </p:nvGrpSpPr>
        <p:grpSpPr>
          <a:xfrm>
            <a:off x="15574993" y="10442"/>
            <a:ext cx="7608492" cy="4915629"/>
            <a:chOff x="0" y="0"/>
            <a:chExt cx="7608490" cy="4915628"/>
          </a:xfrm>
        </p:grpSpPr>
        <p:pic>
          <p:nvPicPr>
            <p:cNvPr id="173" name="Image" descr="Image"/>
            <p:cNvPicPr>
              <a:picLocks noChangeAspect="1"/>
            </p:cNvPicPr>
            <p:nvPr/>
          </p:nvPicPr>
          <p:blipFill>
            <a:blip r:embed="rId2"/>
            <a:srcRect l="1927" r="939" b="3223"/>
            <a:stretch>
              <a:fillRect/>
            </a:stretch>
          </p:blipFill>
          <p:spPr>
            <a:xfrm>
              <a:off x="0" y="1086951"/>
              <a:ext cx="7608401" cy="3828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Februari 2022"/>
            <p:cNvSpPr/>
            <p:nvPr/>
          </p:nvSpPr>
          <p:spPr>
            <a:xfrm>
              <a:off x="0" y="0"/>
              <a:ext cx="7608491" cy="1270000"/>
            </a:xfrm>
            <a:prstGeom prst="rect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4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Februari 2022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Hari apa hari ini?"/>
          <p:cNvSpPr txBox="1"/>
          <p:nvPr/>
        </p:nvSpPr>
        <p:spPr>
          <a:xfrm>
            <a:off x="468924" y="146053"/>
            <a:ext cx="14033663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dirty="0"/>
              <a:t>Hari </a:t>
            </a:r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hari</a:t>
            </a:r>
            <a:r>
              <a:rPr lang="en-AU" dirty="0"/>
              <a:t> </a:t>
            </a:r>
            <a:r>
              <a:rPr lang="en-AU" dirty="0" err="1"/>
              <a:t>apa</a:t>
            </a:r>
            <a:r>
              <a:rPr lang="en-AU" dirty="0"/>
              <a:t>?</a:t>
            </a:r>
          </a:p>
        </p:txBody>
      </p:sp>
      <p:sp>
        <p:nvSpPr>
          <p:cNvPr id="178" name="TextBox 7"/>
          <p:cNvSpPr txBox="1"/>
          <p:nvPr/>
        </p:nvSpPr>
        <p:spPr>
          <a:xfrm>
            <a:off x="362244" y="2174865"/>
            <a:ext cx="9574649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Today is what day?</a:t>
            </a:r>
          </a:p>
        </p:txBody>
      </p:sp>
      <p:sp>
        <p:nvSpPr>
          <p:cNvPr id="179" name="Senin…"/>
          <p:cNvSpPr txBox="1"/>
          <p:nvPr/>
        </p:nvSpPr>
        <p:spPr>
          <a:xfrm>
            <a:off x="304106" y="7047879"/>
            <a:ext cx="2877853" cy="1884891"/>
          </a:xfrm>
          <a:prstGeom prst="rect">
            <a:avLst/>
          </a:prstGeom>
          <a:gradFill>
            <a:gsLst>
              <a:gs pos="0">
                <a:srgbClr val="C4FEFF"/>
              </a:gs>
              <a:gs pos="100000">
                <a:srgbClr val="3EFFC0"/>
              </a:gs>
            </a:gsLst>
            <a:lin ang="642132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Senin</a:t>
            </a:r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>
                <a:solidFill>
                  <a:srgbClr val="0433FF"/>
                </a:solidFill>
              </a:rPr>
              <a:t>Monday</a:t>
            </a:r>
          </a:p>
        </p:txBody>
      </p:sp>
      <p:sp>
        <p:nvSpPr>
          <p:cNvPr id="180" name="Selasa…"/>
          <p:cNvSpPr txBox="1"/>
          <p:nvPr/>
        </p:nvSpPr>
        <p:spPr>
          <a:xfrm>
            <a:off x="3436692" y="7047879"/>
            <a:ext cx="3107535" cy="1884891"/>
          </a:xfrm>
          <a:prstGeom prst="rect">
            <a:avLst/>
          </a:prstGeom>
          <a:solidFill>
            <a:srgbClr val="BEFA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Selasa</a:t>
            </a:r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>
                <a:solidFill>
                  <a:srgbClr val="0433FF"/>
                </a:solidFill>
              </a:rPr>
              <a:t>Tuesday</a:t>
            </a:r>
          </a:p>
        </p:txBody>
      </p:sp>
      <p:sp>
        <p:nvSpPr>
          <p:cNvPr id="181" name="Rabu…"/>
          <p:cNvSpPr txBox="1"/>
          <p:nvPr/>
        </p:nvSpPr>
        <p:spPr>
          <a:xfrm>
            <a:off x="6798960" y="7047879"/>
            <a:ext cx="3399083" cy="1884891"/>
          </a:xfrm>
          <a:prstGeom prst="rect">
            <a:avLst/>
          </a:prstGeom>
          <a:solidFill>
            <a:srgbClr val="FFD9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Rabu</a:t>
            </a:r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>
                <a:solidFill>
                  <a:srgbClr val="0433FF"/>
                </a:solidFill>
              </a:rPr>
              <a:t>Wednesday</a:t>
            </a:r>
          </a:p>
        </p:txBody>
      </p:sp>
      <p:sp>
        <p:nvSpPr>
          <p:cNvPr id="182" name="Kamis…"/>
          <p:cNvSpPr txBox="1"/>
          <p:nvPr/>
        </p:nvSpPr>
        <p:spPr>
          <a:xfrm>
            <a:off x="10452776" y="7047879"/>
            <a:ext cx="3107535" cy="1884891"/>
          </a:xfrm>
          <a:prstGeom prst="rect">
            <a:avLst/>
          </a:prstGeom>
          <a:solidFill>
            <a:srgbClr val="D6B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Kamis</a:t>
            </a:r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>
                <a:solidFill>
                  <a:srgbClr val="0433FF"/>
                </a:solidFill>
              </a:rPr>
              <a:t>Thursday</a:t>
            </a:r>
          </a:p>
        </p:txBody>
      </p:sp>
      <p:sp>
        <p:nvSpPr>
          <p:cNvPr id="183" name="Jumat…"/>
          <p:cNvSpPr txBox="1"/>
          <p:nvPr/>
        </p:nvSpPr>
        <p:spPr>
          <a:xfrm>
            <a:off x="13815045" y="7047879"/>
            <a:ext cx="2877852" cy="1884891"/>
          </a:xfrm>
          <a:prstGeom prst="rect">
            <a:avLst/>
          </a:prstGeom>
          <a:solidFill>
            <a:srgbClr val="FFFAA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Jumat</a:t>
            </a:r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>
                <a:solidFill>
                  <a:srgbClr val="0433FF"/>
                </a:solidFill>
              </a:rPr>
              <a:t>Friday</a:t>
            </a:r>
          </a:p>
        </p:txBody>
      </p:sp>
      <p:sp>
        <p:nvSpPr>
          <p:cNvPr id="184" name="Sabtu…"/>
          <p:cNvSpPr txBox="1"/>
          <p:nvPr/>
        </p:nvSpPr>
        <p:spPr>
          <a:xfrm>
            <a:off x="16947630" y="7047879"/>
            <a:ext cx="3296252" cy="1884891"/>
          </a:xfrm>
          <a:prstGeom prst="rect">
            <a:avLst/>
          </a:prstGeom>
          <a:solidFill>
            <a:srgbClr val="A2C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Sabtu</a:t>
            </a:r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>
                <a:solidFill>
                  <a:srgbClr val="0433FF"/>
                </a:solidFill>
              </a:rPr>
              <a:t>Saturday</a:t>
            </a:r>
          </a:p>
        </p:txBody>
      </p:sp>
      <p:sp>
        <p:nvSpPr>
          <p:cNvPr id="185" name="Minggu…"/>
          <p:cNvSpPr txBox="1"/>
          <p:nvPr/>
        </p:nvSpPr>
        <p:spPr>
          <a:xfrm>
            <a:off x="20498615" y="7047879"/>
            <a:ext cx="3581278" cy="1884891"/>
          </a:xfrm>
          <a:prstGeom prst="rect">
            <a:avLst/>
          </a:prstGeom>
          <a:solidFill>
            <a:srgbClr val="FFC58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Minggu</a:t>
            </a:r>
          </a:p>
          <a:p>
            <a:pPr>
              <a:defRPr sz="5100" b="1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4400">
                <a:solidFill>
                  <a:srgbClr val="0433FF"/>
                </a:solidFill>
              </a:rPr>
              <a:t>Sunday</a:t>
            </a:r>
          </a:p>
        </p:txBody>
      </p:sp>
      <p:sp>
        <p:nvSpPr>
          <p:cNvPr id="186" name="Hari ini hari"/>
          <p:cNvSpPr txBox="1"/>
          <p:nvPr/>
        </p:nvSpPr>
        <p:spPr>
          <a:xfrm>
            <a:off x="9092432" y="2833378"/>
            <a:ext cx="6920087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ini hari</a:t>
            </a:r>
          </a:p>
        </p:txBody>
      </p:sp>
      <p:sp>
        <p:nvSpPr>
          <p:cNvPr id="187" name="Rectangle"/>
          <p:cNvSpPr/>
          <p:nvPr/>
        </p:nvSpPr>
        <p:spPr>
          <a:xfrm>
            <a:off x="6886444" y="5031752"/>
            <a:ext cx="10611112" cy="1795991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Kemarin"/>
          <p:cNvSpPr txBox="1"/>
          <p:nvPr/>
        </p:nvSpPr>
        <p:spPr>
          <a:xfrm>
            <a:off x="1659000" y="9467443"/>
            <a:ext cx="4913401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Kemarin</a:t>
            </a:r>
          </a:p>
        </p:txBody>
      </p:sp>
      <p:sp>
        <p:nvSpPr>
          <p:cNvPr id="189" name="Besok"/>
          <p:cNvSpPr txBox="1"/>
          <p:nvPr/>
        </p:nvSpPr>
        <p:spPr>
          <a:xfrm>
            <a:off x="17704231" y="9467443"/>
            <a:ext cx="355288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Besok</a:t>
            </a:r>
          </a:p>
        </p:txBody>
      </p:sp>
      <p:sp>
        <p:nvSpPr>
          <p:cNvPr id="190" name="Rectangle"/>
          <p:cNvSpPr/>
          <p:nvPr/>
        </p:nvSpPr>
        <p:spPr>
          <a:xfrm>
            <a:off x="489226" y="11621368"/>
            <a:ext cx="8518897" cy="1795991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Rectangle"/>
          <p:cNvSpPr/>
          <p:nvPr/>
        </p:nvSpPr>
        <p:spPr>
          <a:xfrm>
            <a:off x="15221225" y="11621368"/>
            <a:ext cx="8518898" cy="1795991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" name="Today"/>
          <p:cNvSpPr txBox="1"/>
          <p:nvPr/>
        </p:nvSpPr>
        <p:spPr>
          <a:xfrm>
            <a:off x="10160392" y="4019549"/>
            <a:ext cx="229496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Today</a:t>
            </a:r>
          </a:p>
        </p:txBody>
      </p:sp>
      <p:sp>
        <p:nvSpPr>
          <p:cNvPr id="193" name="Yesterday"/>
          <p:cNvSpPr txBox="1"/>
          <p:nvPr/>
        </p:nvSpPr>
        <p:spPr>
          <a:xfrm>
            <a:off x="2268482" y="10699749"/>
            <a:ext cx="369443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Yesterday</a:t>
            </a:r>
          </a:p>
        </p:txBody>
      </p:sp>
      <p:sp>
        <p:nvSpPr>
          <p:cNvPr id="194" name="Tomorrow"/>
          <p:cNvSpPr txBox="1"/>
          <p:nvPr/>
        </p:nvSpPr>
        <p:spPr>
          <a:xfrm>
            <a:off x="17685249" y="10699749"/>
            <a:ext cx="359085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Tomorrow</a:t>
            </a:r>
          </a:p>
        </p:txBody>
      </p:sp>
      <p:sp>
        <p:nvSpPr>
          <p:cNvPr id="195" name="hari"/>
          <p:cNvSpPr txBox="1"/>
          <p:nvPr/>
        </p:nvSpPr>
        <p:spPr>
          <a:xfrm>
            <a:off x="599629" y="11731962"/>
            <a:ext cx="2286807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</a:t>
            </a:r>
          </a:p>
        </p:txBody>
      </p:sp>
      <p:sp>
        <p:nvSpPr>
          <p:cNvPr id="196" name="hari"/>
          <p:cNvSpPr txBox="1"/>
          <p:nvPr/>
        </p:nvSpPr>
        <p:spPr>
          <a:xfrm>
            <a:off x="15485205" y="11731963"/>
            <a:ext cx="2286807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17072304" y="151880"/>
            <a:ext cx="6581086" cy="4251852"/>
            <a:chOff x="0" y="0"/>
            <a:chExt cx="6581084" cy="4251850"/>
          </a:xfrm>
        </p:grpSpPr>
        <p:pic>
          <p:nvPicPr>
            <p:cNvPr id="197" name="Image" descr="Image"/>
            <p:cNvPicPr>
              <a:picLocks noChangeAspect="1"/>
            </p:cNvPicPr>
            <p:nvPr/>
          </p:nvPicPr>
          <p:blipFill>
            <a:blip r:embed="rId2"/>
            <a:srcRect l="1927" r="939" b="3223"/>
            <a:stretch>
              <a:fillRect/>
            </a:stretch>
          </p:blipFill>
          <p:spPr>
            <a:xfrm>
              <a:off x="0" y="940176"/>
              <a:ext cx="6581006" cy="3311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Februari 2022"/>
            <p:cNvSpPr/>
            <p:nvPr/>
          </p:nvSpPr>
          <p:spPr>
            <a:xfrm>
              <a:off x="0" y="0"/>
              <a:ext cx="6581085" cy="1098507"/>
            </a:xfrm>
            <a:prstGeom prst="rect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4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Februari 2022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"/>
          <p:cNvGrpSpPr/>
          <p:nvPr/>
        </p:nvGrpSpPr>
        <p:grpSpPr>
          <a:xfrm>
            <a:off x="311810" y="2791423"/>
            <a:ext cx="23760380" cy="2082801"/>
            <a:chOff x="0" y="0"/>
            <a:chExt cx="23760379" cy="2082800"/>
          </a:xfrm>
        </p:grpSpPr>
        <p:sp>
          <p:nvSpPr>
            <p:cNvPr id="223" name="hari…"/>
            <p:cNvSpPr txBox="1"/>
            <p:nvPr/>
          </p:nvSpPr>
          <p:spPr>
            <a:xfrm>
              <a:off x="0" y="0"/>
              <a:ext cx="3285771" cy="2082800"/>
            </a:xfrm>
            <a:prstGeom prst="rect">
              <a:avLst/>
            </a:prstGeom>
            <a:gradFill flip="none" rotWithShape="1">
              <a:gsLst>
                <a:gs pos="0">
                  <a:srgbClr val="C4FEFF"/>
                </a:gs>
                <a:gs pos="100000">
                  <a:srgbClr val="3EFFC0"/>
                </a:gs>
              </a:gsLst>
              <a:lin ang="642132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hari </a:t>
              </a:r>
            </a:p>
            <a:p>
              <a: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Senin</a:t>
              </a:r>
            </a:p>
          </p:txBody>
        </p:sp>
        <p:sp>
          <p:nvSpPr>
            <p:cNvPr id="224" name="hari Selasa"/>
            <p:cNvSpPr txBox="1"/>
            <p:nvPr/>
          </p:nvSpPr>
          <p:spPr>
            <a:xfrm>
              <a:off x="3412434" y="0"/>
              <a:ext cx="3285772" cy="2082800"/>
            </a:xfrm>
            <a:prstGeom prst="rect">
              <a:avLst/>
            </a:prstGeom>
            <a:solidFill>
              <a:srgbClr val="C6FAB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Selasa</a:t>
              </a:r>
            </a:p>
          </p:txBody>
        </p:sp>
        <p:sp>
          <p:nvSpPr>
            <p:cNvPr id="225" name="hari Rabu"/>
            <p:cNvSpPr txBox="1"/>
            <p:nvPr/>
          </p:nvSpPr>
          <p:spPr>
            <a:xfrm>
              <a:off x="6824869" y="0"/>
              <a:ext cx="3285771" cy="2082800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Rabu</a:t>
              </a:r>
            </a:p>
          </p:txBody>
        </p:sp>
        <p:sp>
          <p:nvSpPr>
            <p:cNvPr id="226" name="hari Kamis"/>
            <p:cNvSpPr txBox="1"/>
            <p:nvPr/>
          </p:nvSpPr>
          <p:spPr>
            <a:xfrm>
              <a:off x="10237304" y="0"/>
              <a:ext cx="3285771" cy="2082800"/>
            </a:xfrm>
            <a:prstGeom prst="rect">
              <a:avLst/>
            </a:prstGeom>
            <a:solidFill>
              <a:srgbClr val="DDE2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Kamis</a:t>
              </a:r>
            </a:p>
          </p:txBody>
        </p:sp>
        <p:sp>
          <p:nvSpPr>
            <p:cNvPr id="227" name="hari Jumat"/>
            <p:cNvSpPr txBox="1"/>
            <p:nvPr/>
          </p:nvSpPr>
          <p:spPr>
            <a:xfrm>
              <a:off x="13649738" y="0"/>
              <a:ext cx="3285772" cy="2082800"/>
            </a:xfrm>
            <a:prstGeom prst="rect">
              <a:avLst/>
            </a:prstGeom>
            <a:solidFill>
              <a:srgbClr val="D0FE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Jumat</a:t>
              </a:r>
            </a:p>
          </p:txBody>
        </p:sp>
        <p:sp>
          <p:nvSpPr>
            <p:cNvPr id="228" name="hari Sabtu"/>
            <p:cNvSpPr txBox="1"/>
            <p:nvPr/>
          </p:nvSpPr>
          <p:spPr>
            <a:xfrm>
              <a:off x="17062173" y="0"/>
              <a:ext cx="3285772" cy="2082800"/>
            </a:xfrm>
            <a:prstGeom prst="rect">
              <a:avLst/>
            </a:prstGeom>
            <a:solidFill>
              <a:srgbClr val="F6E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Sabtu</a:t>
              </a:r>
            </a:p>
          </p:txBody>
        </p:sp>
        <p:sp>
          <p:nvSpPr>
            <p:cNvPr id="229" name="hari Minggu"/>
            <p:cNvSpPr txBox="1"/>
            <p:nvPr/>
          </p:nvSpPr>
          <p:spPr>
            <a:xfrm>
              <a:off x="20474608" y="0"/>
              <a:ext cx="3285772" cy="2082800"/>
            </a:xfrm>
            <a:prstGeom prst="rect">
              <a:avLst/>
            </a:prstGeom>
            <a:solidFill>
              <a:srgbClr val="FFCD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hari Minggu</a:t>
              </a:r>
            </a:p>
          </p:txBody>
        </p:sp>
      </p:grpSp>
      <p:sp>
        <p:nvSpPr>
          <p:cNvPr id="231" name="Hari favorit kamu apa?"/>
          <p:cNvSpPr txBox="1"/>
          <p:nvPr/>
        </p:nvSpPr>
        <p:spPr>
          <a:xfrm>
            <a:off x="-3496857" y="-81117"/>
            <a:ext cx="24511178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favorit kamu apa?</a:t>
            </a:r>
          </a:p>
        </p:txBody>
      </p:sp>
      <p:sp>
        <p:nvSpPr>
          <p:cNvPr id="232" name="TextBox 7"/>
          <p:cNvSpPr txBox="1"/>
          <p:nvPr/>
        </p:nvSpPr>
        <p:spPr>
          <a:xfrm>
            <a:off x="-258702" y="1651975"/>
            <a:ext cx="17239736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What is your favourite day ?</a:t>
            </a:r>
          </a:p>
        </p:txBody>
      </p:sp>
      <p:sp>
        <p:nvSpPr>
          <p:cNvPr id="233" name="Mengapa?(why)"/>
          <p:cNvSpPr txBox="1"/>
          <p:nvPr/>
        </p:nvSpPr>
        <p:spPr>
          <a:xfrm>
            <a:off x="374369" y="5185602"/>
            <a:ext cx="8360411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5100">
                <a:solidFill>
                  <a:srgbClr val="FFFC79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pPr>
            <a:r>
              <a:rPr sz="7000" dirty="0" err="1">
                <a:solidFill>
                  <a:srgbClr val="000000"/>
                </a:solidFill>
              </a:rPr>
              <a:t>Mengapa</a:t>
            </a:r>
            <a:r>
              <a:rPr dirty="0">
                <a:solidFill>
                  <a:srgbClr val="000000"/>
                </a:solidFill>
              </a:rPr>
              <a:t>?</a:t>
            </a:r>
            <a:r>
              <a:rPr dirty="0">
                <a:solidFill>
                  <a:srgbClr val="0433FF"/>
                </a:solidFill>
              </a:rPr>
              <a:t>(why)</a:t>
            </a:r>
          </a:p>
        </p:txBody>
      </p:sp>
      <p:sp>
        <p:nvSpPr>
          <p:cNvPr id="234" name="karena"/>
          <p:cNvSpPr txBox="1"/>
          <p:nvPr/>
        </p:nvSpPr>
        <p:spPr>
          <a:xfrm>
            <a:off x="11545421" y="5480823"/>
            <a:ext cx="4592994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5100">
                <a:solidFill>
                  <a:srgbClr val="FFFC79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pPr>
            <a:r>
              <a:rPr sz="6700" dirty="0" err="1">
                <a:solidFill>
                  <a:srgbClr val="000000"/>
                </a:solidFill>
              </a:rPr>
              <a:t>karena</a:t>
            </a:r>
            <a:r>
              <a:rPr dirty="0"/>
              <a:t> </a:t>
            </a:r>
          </a:p>
        </p:txBody>
      </p:sp>
      <p:sp>
        <p:nvSpPr>
          <p:cNvPr id="235" name="Arrow 10"/>
          <p:cNvSpPr/>
          <p:nvPr/>
        </p:nvSpPr>
        <p:spPr>
          <a:xfrm>
            <a:off x="9447037" y="5698052"/>
            <a:ext cx="1386127" cy="112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45" y="0"/>
                </a:moveTo>
                <a:lnTo>
                  <a:pt x="7428" y="3887"/>
                </a:lnTo>
                <a:lnTo>
                  <a:pt x="12357" y="8319"/>
                </a:lnTo>
                <a:lnTo>
                  <a:pt x="0" y="8319"/>
                </a:lnTo>
                <a:lnTo>
                  <a:pt x="0" y="13287"/>
                </a:lnTo>
                <a:lnTo>
                  <a:pt x="12286" y="13287"/>
                </a:lnTo>
                <a:lnTo>
                  <a:pt x="7418" y="17725"/>
                </a:lnTo>
                <a:lnTo>
                  <a:pt x="9755" y="21600"/>
                </a:lnTo>
                <a:lnTo>
                  <a:pt x="21600" y="10803"/>
                </a:lnTo>
                <a:lnTo>
                  <a:pt x="974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saya bisa"/>
          <p:cNvSpPr txBox="1"/>
          <p:nvPr/>
        </p:nvSpPr>
        <p:spPr>
          <a:xfrm>
            <a:off x="17186920" y="5480823"/>
            <a:ext cx="6028056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700">
                <a:solidFill>
                  <a:srgbClr val="000000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lvl1pPr>
          </a:lstStyle>
          <a:p>
            <a:pPr>
              <a:defRPr sz="5100">
                <a:solidFill>
                  <a:srgbClr val="FFFC79"/>
                </a:solidFill>
              </a:defRPr>
            </a:pPr>
            <a:r>
              <a:rPr sz="6700" dirty="0" err="1">
                <a:solidFill>
                  <a:srgbClr val="000000"/>
                </a:solidFill>
              </a:rPr>
              <a:t>saya</a:t>
            </a:r>
            <a:r>
              <a:rPr sz="6700" dirty="0">
                <a:solidFill>
                  <a:srgbClr val="000000"/>
                </a:solidFill>
              </a:rPr>
              <a:t> </a:t>
            </a:r>
            <a:r>
              <a:rPr sz="6700" dirty="0" err="1">
                <a:solidFill>
                  <a:srgbClr val="000000"/>
                </a:solidFill>
              </a:rPr>
              <a:t>bisa</a:t>
            </a:r>
            <a:endParaRPr sz="6700" dirty="0">
              <a:solidFill>
                <a:srgbClr val="000000"/>
              </a:solidFill>
            </a:endParaRPr>
          </a:p>
        </p:txBody>
      </p:sp>
      <p:pic>
        <p:nvPicPr>
          <p:cNvPr id="237" name="nicubunu-Emoticons-Sleeping-face.png" descr="nicubunu-Emoticons-Sleeping-f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62" y="8534679"/>
            <a:ext cx="2371857" cy="2645193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idur"/>
          <p:cNvSpPr txBox="1"/>
          <p:nvPr/>
        </p:nvSpPr>
        <p:spPr>
          <a:xfrm>
            <a:off x="322999" y="11499021"/>
            <a:ext cx="2661895" cy="1651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700">
                <a:solidFill>
                  <a:srgbClr val="FFFFFF"/>
                </a:solidFill>
                <a:latin typeface="OpenDyslexic Italic"/>
                <a:ea typeface="OpenDyslexic Italic"/>
                <a:cs typeface="OpenDyslexic Italic"/>
                <a:sym typeface="OpenDyslexic Italic"/>
              </a:defRPr>
            </a:lvl1pPr>
          </a:lstStyle>
          <a:p>
            <a:pPr>
              <a:defRPr sz="3200"/>
            </a:pPr>
            <a:r>
              <a:rPr sz="6700"/>
              <a:t>tidur</a:t>
            </a:r>
          </a:p>
        </p:txBody>
      </p:sp>
      <p:sp>
        <p:nvSpPr>
          <p:cNvPr id="239" name="I can"/>
          <p:cNvSpPr txBox="1"/>
          <p:nvPr/>
        </p:nvSpPr>
        <p:spPr>
          <a:xfrm>
            <a:off x="18027478" y="7110028"/>
            <a:ext cx="4942059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100">
                <a:solidFill>
                  <a:srgbClr val="0433FF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lvl1pPr>
          </a:lstStyle>
          <a:p>
            <a:pPr>
              <a:defRPr>
                <a:solidFill>
                  <a:srgbClr val="FFFC79"/>
                </a:solidFill>
              </a:defRPr>
            </a:pPr>
            <a:r>
              <a:rPr dirty="0">
                <a:solidFill>
                  <a:srgbClr val="0433FF"/>
                </a:solidFill>
              </a:rPr>
              <a:t>I </a:t>
            </a:r>
            <a:r>
              <a:rPr lang="en-AU" dirty="0">
                <a:solidFill>
                  <a:srgbClr val="0433FF"/>
                </a:solidFill>
              </a:rPr>
              <a:t>   </a:t>
            </a:r>
            <a:r>
              <a:rPr dirty="0">
                <a:solidFill>
                  <a:srgbClr val="0433FF"/>
                </a:solidFill>
              </a:rPr>
              <a:t>can </a:t>
            </a:r>
          </a:p>
        </p:txBody>
      </p:sp>
      <p:sp>
        <p:nvSpPr>
          <p:cNvPr id="250" name="Line"/>
          <p:cNvSpPr/>
          <p:nvPr/>
        </p:nvSpPr>
        <p:spPr>
          <a:xfrm>
            <a:off x="196700" y="5128481"/>
            <a:ext cx="23990600" cy="1"/>
          </a:xfrm>
          <a:prstGeom prst="line">
            <a:avLst/>
          </a:prstGeom>
          <a:ln w="215900">
            <a:solidFill>
              <a:schemeClr val="accent4">
                <a:hueOff val="-858837"/>
                <a:lumOff val="-979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" name="Because"/>
          <p:cNvSpPr txBox="1"/>
          <p:nvPr/>
        </p:nvSpPr>
        <p:spPr>
          <a:xfrm>
            <a:off x="11948214" y="6912389"/>
            <a:ext cx="378740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100">
                <a:solidFill>
                  <a:srgbClr val="0433FF"/>
                </a:solidFill>
                <a:latin typeface="OpenDyslexic Bold"/>
                <a:ea typeface="OpenDyslexic Bold"/>
                <a:cs typeface="OpenDyslexic Bold"/>
                <a:sym typeface="OpenDyslexic Bold"/>
              </a:defRPr>
            </a:lvl1pPr>
          </a:lstStyle>
          <a:p>
            <a:r>
              <a:t>Because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55307F-02B9-6242-8373-4F2C870D784E}"/>
              </a:ext>
            </a:extLst>
          </p:cNvPr>
          <p:cNvGrpSpPr/>
          <p:nvPr/>
        </p:nvGrpSpPr>
        <p:grpSpPr>
          <a:xfrm>
            <a:off x="5464773" y="7787323"/>
            <a:ext cx="6990847" cy="6785097"/>
            <a:chOff x="4554574" y="7842619"/>
            <a:chExt cx="6990847" cy="6785097"/>
          </a:xfrm>
        </p:grpSpPr>
        <p:grpSp>
          <p:nvGrpSpPr>
            <p:cNvPr id="247" name="Group"/>
            <p:cNvGrpSpPr/>
            <p:nvPr/>
          </p:nvGrpSpPr>
          <p:grpSpPr>
            <a:xfrm>
              <a:off x="4554574" y="8706079"/>
              <a:ext cx="6990847" cy="5921637"/>
              <a:chOff x="0" y="266699"/>
              <a:chExt cx="6990845" cy="5921635"/>
            </a:xfrm>
          </p:grpSpPr>
          <p:grpSp>
            <p:nvGrpSpPr>
              <p:cNvPr id="242" name="Group"/>
              <p:cNvGrpSpPr/>
              <p:nvPr/>
            </p:nvGrpSpPr>
            <p:grpSpPr>
              <a:xfrm>
                <a:off x="0" y="1115695"/>
                <a:ext cx="1822788" cy="1822789"/>
                <a:chOff x="0" y="0"/>
                <a:chExt cx="1822787" cy="1822787"/>
              </a:xfrm>
            </p:grpSpPr>
            <p:sp>
              <p:nvSpPr>
                <p:cNvPr id="240" name="Circle"/>
                <p:cNvSpPr/>
                <p:nvPr/>
              </p:nvSpPr>
              <p:spPr>
                <a:xfrm>
                  <a:off x="0" y="0"/>
                  <a:ext cx="1822788" cy="1822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1" name="Basketball"/>
                <p:cNvSpPr/>
                <p:nvPr/>
              </p:nvSpPr>
              <p:spPr>
                <a:xfrm>
                  <a:off x="0" y="0"/>
                  <a:ext cx="1822788" cy="1822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476" y="0"/>
                      </a:moveTo>
                      <a:cubicBezTo>
                        <a:pt x="8238" y="66"/>
                        <a:pt x="6172" y="813"/>
                        <a:pt x="4475" y="2040"/>
                      </a:cubicBezTo>
                      <a:lnTo>
                        <a:pt x="7003" y="5176"/>
                      </a:lnTo>
                      <a:cubicBezTo>
                        <a:pt x="7797" y="6161"/>
                        <a:pt x="8921" y="6785"/>
                        <a:pt x="10155" y="6947"/>
                      </a:cubicBezTo>
                      <a:cubicBezTo>
                        <a:pt x="10325" y="6970"/>
                        <a:pt x="10476" y="6839"/>
                        <a:pt x="10476" y="6667"/>
                      </a:cubicBezTo>
                      <a:lnTo>
                        <a:pt x="10476" y="0"/>
                      </a:lnTo>
                      <a:close/>
                      <a:moveTo>
                        <a:pt x="11124" y="0"/>
                      </a:moveTo>
                      <a:lnTo>
                        <a:pt x="11124" y="6666"/>
                      </a:lnTo>
                      <a:cubicBezTo>
                        <a:pt x="11124" y="6837"/>
                        <a:pt x="11275" y="6970"/>
                        <a:pt x="11445" y="6947"/>
                      </a:cubicBezTo>
                      <a:cubicBezTo>
                        <a:pt x="12678" y="6785"/>
                        <a:pt x="13802" y="6160"/>
                        <a:pt x="14595" y="5176"/>
                      </a:cubicBezTo>
                      <a:lnTo>
                        <a:pt x="17123" y="2038"/>
                      </a:lnTo>
                      <a:cubicBezTo>
                        <a:pt x="15427" y="812"/>
                        <a:pt x="13361" y="66"/>
                        <a:pt x="11124" y="0"/>
                      </a:cubicBezTo>
                      <a:close/>
                      <a:moveTo>
                        <a:pt x="17695" y="2481"/>
                      </a:moveTo>
                      <a:lnTo>
                        <a:pt x="15157" y="5628"/>
                      </a:lnTo>
                      <a:cubicBezTo>
                        <a:pt x="14212" y="6800"/>
                        <a:pt x="12859" y="7531"/>
                        <a:pt x="11381" y="7683"/>
                      </a:cubicBezTo>
                      <a:cubicBezTo>
                        <a:pt x="11235" y="7698"/>
                        <a:pt x="11124" y="7819"/>
                        <a:pt x="11124" y="7965"/>
                      </a:cubicBezTo>
                      <a:lnTo>
                        <a:pt x="11124" y="10192"/>
                      </a:lnTo>
                      <a:cubicBezTo>
                        <a:pt x="11124" y="10349"/>
                        <a:pt x="11251" y="10476"/>
                        <a:pt x="11408" y="10476"/>
                      </a:cubicBezTo>
                      <a:lnTo>
                        <a:pt x="21600" y="10476"/>
                      </a:lnTo>
                      <a:cubicBezTo>
                        <a:pt x="21505" y="7261"/>
                        <a:pt x="20007" y="4398"/>
                        <a:pt x="17695" y="2481"/>
                      </a:cubicBezTo>
                      <a:close/>
                      <a:moveTo>
                        <a:pt x="3903" y="2482"/>
                      </a:moveTo>
                      <a:cubicBezTo>
                        <a:pt x="1593" y="4400"/>
                        <a:pt x="95" y="7261"/>
                        <a:pt x="0" y="10476"/>
                      </a:cubicBezTo>
                      <a:lnTo>
                        <a:pt x="10192" y="10476"/>
                      </a:lnTo>
                      <a:cubicBezTo>
                        <a:pt x="10349" y="10476"/>
                        <a:pt x="10476" y="10349"/>
                        <a:pt x="10476" y="10192"/>
                      </a:cubicBezTo>
                      <a:lnTo>
                        <a:pt x="10476" y="7965"/>
                      </a:lnTo>
                      <a:cubicBezTo>
                        <a:pt x="10476" y="7819"/>
                        <a:pt x="10365" y="7698"/>
                        <a:pt x="10219" y="7683"/>
                      </a:cubicBezTo>
                      <a:cubicBezTo>
                        <a:pt x="8740" y="7531"/>
                        <a:pt x="7387" y="6801"/>
                        <a:pt x="6441" y="5628"/>
                      </a:cubicBezTo>
                      <a:lnTo>
                        <a:pt x="3903" y="2482"/>
                      </a:lnTo>
                      <a:close/>
                      <a:moveTo>
                        <a:pt x="0" y="11124"/>
                      </a:moveTo>
                      <a:cubicBezTo>
                        <a:pt x="95" y="14339"/>
                        <a:pt x="1593" y="17202"/>
                        <a:pt x="3903" y="19119"/>
                      </a:cubicBezTo>
                      <a:lnTo>
                        <a:pt x="6439" y="15972"/>
                      </a:lnTo>
                      <a:cubicBezTo>
                        <a:pt x="7385" y="14799"/>
                        <a:pt x="8740" y="14070"/>
                        <a:pt x="10219" y="13919"/>
                      </a:cubicBezTo>
                      <a:cubicBezTo>
                        <a:pt x="10365" y="13904"/>
                        <a:pt x="10476" y="13783"/>
                        <a:pt x="10476" y="13637"/>
                      </a:cubicBezTo>
                      <a:lnTo>
                        <a:pt x="10476" y="11408"/>
                      </a:lnTo>
                      <a:cubicBezTo>
                        <a:pt x="10476" y="11251"/>
                        <a:pt x="10349" y="11124"/>
                        <a:pt x="10192" y="11124"/>
                      </a:cubicBezTo>
                      <a:lnTo>
                        <a:pt x="0" y="11124"/>
                      </a:lnTo>
                      <a:close/>
                      <a:moveTo>
                        <a:pt x="11408" y="11124"/>
                      </a:moveTo>
                      <a:cubicBezTo>
                        <a:pt x="11251" y="11124"/>
                        <a:pt x="11124" y="11251"/>
                        <a:pt x="11124" y="11408"/>
                      </a:cubicBezTo>
                      <a:lnTo>
                        <a:pt x="11124" y="13637"/>
                      </a:lnTo>
                      <a:cubicBezTo>
                        <a:pt x="11124" y="13783"/>
                        <a:pt x="11235" y="13904"/>
                        <a:pt x="11381" y="13919"/>
                      </a:cubicBezTo>
                      <a:cubicBezTo>
                        <a:pt x="12859" y="14071"/>
                        <a:pt x="14212" y="14800"/>
                        <a:pt x="15157" y="15972"/>
                      </a:cubicBezTo>
                      <a:lnTo>
                        <a:pt x="17695" y="19119"/>
                      </a:lnTo>
                      <a:cubicBezTo>
                        <a:pt x="20007" y="17202"/>
                        <a:pt x="21505" y="14339"/>
                        <a:pt x="21600" y="11124"/>
                      </a:cubicBezTo>
                      <a:lnTo>
                        <a:pt x="11408" y="11124"/>
                      </a:lnTo>
                      <a:close/>
                      <a:moveTo>
                        <a:pt x="10155" y="14653"/>
                      </a:moveTo>
                      <a:cubicBezTo>
                        <a:pt x="8921" y="14815"/>
                        <a:pt x="7797" y="15441"/>
                        <a:pt x="7003" y="16426"/>
                      </a:cubicBezTo>
                      <a:lnTo>
                        <a:pt x="4475" y="19562"/>
                      </a:lnTo>
                      <a:cubicBezTo>
                        <a:pt x="6172" y="20789"/>
                        <a:pt x="8238" y="21534"/>
                        <a:pt x="10476" y="21600"/>
                      </a:cubicBezTo>
                      <a:lnTo>
                        <a:pt x="10476" y="14934"/>
                      </a:lnTo>
                      <a:cubicBezTo>
                        <a:pt x="10476" y="14763"/>
                        <a:pt x="10325" y="14630"/>
                        <a:pt x="10155" y="14653"/>
                      </a:cubicBezTo>
                      <a:close/>
                      <a:moveTo>
                        <a:pt x="11445" y="14653"/>
                      </a:moveTo>
                      <a:cubicBezTo>
                        <a:pt x="11275" y="14630"/>
                        <a:pt x="11124" y="14763"/>
                        <a:pt x="11124" y="14934"/>
                      </a:cubicBezTo>
                      <a:lnTo>
                        <a:pt x="11124" y="21600"/>
                      </a:lnTo>
                      <a:cubicBezTo>
                        <a:pt x="13361" y="21534"/>
                        <a:pt x="15427" y="20788"/>
                        <a:pt x="17123" y="19562"/>
                      </a:cubicBezTo>
                      <a:lnTo>
                        <a:pt x="14595" y="16426"/>
                      </a:lnTo>
                      <a:cubicBezTo>
                        <a:pt x="13802" y="15442"/>
                        <a:pt x="12678" y="14815"/>
                        <a:pt x="11445" y="14653"/>
                      </a:cubicBezTo>
                      <a:close/>
                    </a:path>
                  </a:pathLst>
                </a:custGeom>
                <a:solidFill>
                  <a:srgbClr val="FF76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000000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43" name="bermain …"/>
              <p:cNvSpPr/>
              <p:nvPr/>
            </p:nvSpPr>
            <p:spPr>
              <a:xfrm>
                <a:off x="189815" y="3147130"/>
                <a:ext cx="6801030" cy="146839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6500">
                    <a:solidFill>
                      <a:srgbClr val="FFFFFF"/>
                    </a:solidFill>
                    <a:latin typeface="OpenDyslexic Italic"/>
                    <a:ea typeface="OpenDyslexic Italic"/>
                    <a:cs typeface="OpenDyslexic Italic"/>
                    <a:sym typeface="OpenDyslexic Italic"/>
                  </a:defRPr>
                </a:lvl1pPr>
              </a:lstStyle>
              <a:p>
                <a:r>
                  <a:rPr dirty="0" err="1"/>
                  <a:t>bermain</a:t>
                </a:r>
                <a:r>
                  <a:rPr dirty="0"/>
                  <a:t> …</a:t>
                </a:r>
              </a:p>
            </p:txBody>
          </p:sp>
          <p:sp>
            <p:nvSpPr>
              <p:cNvPr id="244" name="Football"/>
              <p:cNvSpPr/>
              <p:nvPr/>
            </p:nvSpPr>
            <p:spPr>
              <a:xfrm>
                <a:off x="2258590" y="1701035"/>
                <a:ext cx="2083095" cy="123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1" h="21600" extrusionOk="0">
                    <a:moveTo>
                      <a:pt x="10661" y="0"/>
                    </a:moveTo>
                    <a:cubicBezTo>
                      <a:pt x="8505" y="0"/>
                      <a:pt x="6474" y="893"/>
                      <a:pt x="4700" y="2466"/>
                    </a:cubicBezTo>
                    <a:lnTo>
                      <a:pt x="4700" y="19134"/>
                    </a:lnTo>
                    <a:cubicBezTo>
                      <a:pt x="6474" y="20707"/>
                      <a:pt x="8505" y="21600"/>
                      <a:pt x="10661" y="21600"/>
                    </a:cubicBezTo>
                    <a:cubicBezTo>
                      <a:pt x="12817" y="21600"/>
                      <a:pt x="14846" y="20707"/>
                      <a:pt x="16621" y="19134"/>
                    </a:cubicBezTo>
                    <a:lnTo>
                      <a:pt x="16621" y="2466"/>
                    </a:lnTo>
                    <a:cubicBezTo>
                      <a:pt x="14846" y="893"/>
                      <a:pt x="12817" y="0"/>
                      <a:pt x="10661" y="0"/>
                    </a:cubicBezTo>
                    <a:close/>
                    <a:moveTo>
                      <a:pt x="10051" y="2670"/>
                    </a:moveTo>
                    <a:cubicBezTo>
                      <a:pt x="10116" y="2667"/>
                      <a:pt x="10170" y="2735"/>
                      <a:pt x="10170" y="2824"/>
                    </a:cubicBezTo>
                    <a:cubicBezTo>
                      <a:pt x="10170" y="3164"/>
                      <a:pt x="10170" y="3506"/>
                      <a:pt x="10170" y="3846"/>
                    </a:cubicBezTo>
                    <a:cubicBezTo>
                      <a:pt x="10170" y="3935"/>
                      <a:pt x="10221" y="4004"/>
                      <a:pt x="10286" y="4002"/>
                    </a:cubicBezTo>
                    <a:cubicBezTo>
                      <a:pt x="10536" y="3995"/>
                      <a:pt x="10786" y="3995"/>
                      <a:pt x="11036" y="4002"/>
                    </a:cubicBezTo>
                    <a:cubicBezTo>
                      <a:pt x="11100" y="4004"/>
                      <a:pt x="11152" y="3935"/>
                      <a:pt x="11152" y="3846"/>
                    </a:cubicBezTo>
                    <a:cubicBezTo>
                      <a:pt x="11152" y="3506"/>
                      <a:pt x="11152" y="3164"/>
                      <a:pt x="11152" y="2824"/>
                    </a:cubicBezTo>
                    <a:cubicBezTo>
                      <a:pt x="11152" y="2735"/>
                      <a:pt x="11204" y="2667"/>
                      <a:pt x="11269" y="2670"/>
                    </a:cubicBezTo>
                    <a:cubicBezTo>
                      <a:pt x="11403" y="2677"/>
                      <a:pt x="11538" y="2684"/>
                      <a:pt x="11672" y="2696"/>
                    </a:cubicBezTo>
                    <a:cubicBezTo>
                      <a:pt x="11737" y="2701"/>
                      <a:pt x="11790" y="2781"/>
                      <a:pt x="11790" y="2869"/>
                    </a:cubicBezTo>
                    <a:cubicBezTo>
                      <a:pt x="11790" y="3209"/>
                      <a:pt x="11790" y="3548"/>
                      <a:pt x="11790" y="3889"/>
                    </a:cubicBezTo>
                    <a:cubicBezTo>
                      <a:pt x="11790" y="3977"/>
                      <a:pt x="11842" y="4055"/>
                      <a:pt x="11907" y="4062"/>
                    </a:cubicBezTo>
                    <a:cubicBezTo>
                      <a:pt x="12156" y="4089"/>
                      <a:pt x="12406" y="4122"/>
                      <a:pt x="12655" y="4164"/>
                    </a:cubicBezTo>
                    <a:cubicBezTo>
                      <a:pt x="12719" y="4175"/>
                      <a:pt x="12771" y="4114"/>
                      <a:pt x="12771" y="4025"/>
                    </a:cubicBezTo>
                    <a:cubicBezTo>
                      <a:pt x="12771" y="3685"/>
                      <a:pt x="12771" y="3343"/>
                      <a:pt x="12771" y="3003"/>
                    </a:cubicBezTo>
                    <a:cubicBezTo>
                      <a:pt x="12771" y="2914"/>
                      <a:pt x="12823" y="2854"/>
                      <a:pt x="12888" y="2866"/>
                    </a:cubicBezTo>
                    <a:cubicBezTo>
                      <a:pt x="13022" y="2892"/>
                      <a:pt x="13156" y="2918"/>
                      <a:pt x="13289" y="2949"/>
                    </a:cubicBezTo>
                    <a:cubicBezTo>
                      <a:pt x="13354" y="2963"/>
                      <a:pt x="13406" y="3048"/>
                      <a:pt x="13406" y="3136"/>
                    </a:cubicBezTo>
                    <a:cubicBezTo>
                      <a:pt x="13406" y="3476"/>
                      <a:pt x="13406" y="3815"/>
                      <a:pt x="13406" y="4156"/>
                    </a:cubicBezTo>
                    <a:cubicBezTo>
                      <a:pt x="13406" y="4244"/>
                      <a:pt x="13458" y="4328"/>
                      <a:pt x="13523" y="4343"/>
                    </a:cubicBezTo>
                    <a:cubicBezTo>
                      <a:pt x="13770" y="4404"/>
                      <a:pt x="14017" y="4474"/>
                      <a:pt x="14264" y="4551"/>
                    </a:cubicBezTo>
                    <a:cubicBezTo>
                      <a:pt x="14328" y="4571"/>
                      <a:pt x="14379" y="4514"/>
                      <a:pt x="14379" y="4426"/>
                    </a:cubicBezTo>
                    <a:cubicBezTo>
                      <a:pt x="14379" y="4085"/>
                      <a:pt x="14379" y="3746"/>
                      <a:pt x="14379" y="3406"/>
                    </a:cubicBezTo>
                    <a:cubicBezTo>
                      <a:pt x="14379" y="3317"/>
                      <a:pt x="14431" y="3262"/>
                      <a:pt x="14495" y="3284"/>
                    </a:cubicBezTo>
                    <a:cubicBezTo>
                      <a:pt x="14628" y="3328"/>
                      <a:pt x="14760" y="3374"/>
                      <a:pt x="14892" y="3423"/>
                    </a:cubicBezTo>
                    <a:cubicBezTo>
                      <a:pt x="14955" y="3446"/>
                      <a:pt x="15007" y="3536"/>
                      <a:pt x="15007" y="3625"/>
                    </a:cubicBezTo>
                    <a:cubicBezTo>
                      <a:pt x="15007" y="3965"/>
                      <a:pt x="15007" y="4307"/>
                      <a:pt x="15007" y="4647"/>
                    </a:cubicBezTo>
                    <a:cubicBezTo>
                      <a:pt x="15007" y="4736"/>
                      <a:pt x="15060" y="4827"/>
                      <a:pt x="15123" y="4852"/>
                    </a:cubicBezTo>
                    <a:cubicBezTo>
                      <a:pt x="15263" y="4906"/>
                      <a:pt x="15403" y="4963"/>
                      <a:pt x="15543" y="5022"/>
                    </a:cubicBezTo>
                    <a:cubicBezTo>
                      <a:pt x="15606" y="5049"/>
                      <a:pt x="15656" y="5144"/>
                      <a:pt x="15656" y="5232"/>
                    </a:cubicBezTo>
                    <a:cubicBezTo>
                      <a:pt x="15656" y="5416"/>
                      <a:pt x="15656" y="5597"/>
                      <a:pt x="15656" y="5781"/>
                    </a:cubicBezTo>
                    <a:cubicBezTo>
                      <a:pt x="15656" y="5869"/>
                      <a:pt x="15606" y="5918"/>
                      <a:pt x="15543" y="5891"/>
                    </a:cubicBezTo>
                    <a:cubicBezTo>
                      <a:pt x="15403" y="5832"/>
                      <a:pt x="15263" y="5775"/>
                      <a:pt x="15123" y="5721"/>
                    </a:cubicBezTo>
                    <a:cubicBezTo>
                      <a:pt x="15060" y="5696"/>
                      <a:pt x="15007" y="5749"/>
                      <a:pt x="15007" y="5837"/>
                    </a:cubicBezTo>
                    <a:cubicBezTo>
                      <a:pt x="15007" y="6178"/>
                      <a:pt x="15007" y="6517"/>
                      <a:pt x="15007" y="6857"/>
                    </a:cubicBezTo>
                    <a:cubicBezTo>
                      <a:pt x="15007" y="6946"/>
                      <a:pt x="14955" y="7000"/>
                      <a:pt x="14892" y="6977"/>
                    </a:cubicBezTo>
                    <a:cubicBezTo>
                      <a:pt x="14760" y="6928"/>
                      <a:pt x="14628" y="6881"/>
                      <a:pt x="14495" y="6837"/>
                    </a:cubicBezTo>
                    <a:cubicBezTo>
                      <a:pt x="14431" y="6816"/>
                      <a:pt x="14379" y="6727"/>
                      <a:pt x="14379" y="6639"/>
                    </a:cubicBezTo>
                    <a:cubicBezTo>
                      <a:pt x="14379" y="6298"/>
                      <a:pt x="14379" y="5959"/>
                      <a:pt x="14379" y="5619"/>
                    </a:cubicBezTo>
                    <a:cubicBezTo>
                      <a:pt x="14379" y="5530"/>
                      <a:pt x="14328" y="5440"/>
                      <a:pt x="14264" y="5420"/>
                    </a:cubicBezTo>
                    <a:cubicBezTo>
                      <a:pt x="14017" y="5343"/>
                      <a:pt x="13770" y="5276"/>
                      <a:pt x="13523" y="5215"/>
                    </a:cubicBezTo>
                    <a:cubicBezTo>
                      <a:pt x="13458" y="5200"/>
                      <a:pt x="13406" y="5258"/>
                      <a:pt x="13406" y="5346"/>
                    </a:cubicBezTo>
                    <a:cubicBezTo>
                      <a:pt x="13406" y="5686"/>
                      <a:pt x="13406" y="6028"/>
                      <a:pt x="13406" y="6369"/>
                    </a:cubicBezTo>
                    <a:cubicBezTo>
                      <a:pt x="13406" y="6457"/>
                      <a:pt x="13354" y="6517"/>
                      <a:pt x="13289" y="6502"/>
                    </a:cubicBezTo>
                    <a:cubicBezTo>
                      <a:pt x="13156" y="6472"/>
                      <a:pt x="13022" y="6442"/>
                      <a:pt x="12888" y="6417"/>
                    </a:cubicBezTo>
                    <a:cubicBezTo>
                      <a:pt x="12823" y="6405"/>
                      <a:pt x="12771" y="6324"/>
                      <a:pt x="12771" y="6235"/>
                    </a:cubicBezTo>
                    <a:cubicBezTo>
                      <a:pt x="12771" y="5895"/>
                      <a:pt x="12771" y="5556"/>
                      <a:pt x="12771" y="5215"/>
                    </a:cubicBezTo>
                    <a:cubicBezTo>
                      <a:pt x="12771" y="5127"/>
                      <a:pt x="12719" y="5045"/>
                      <a:pt x="12655" y="5034"/>
                    </a:cubicBezTo>
                    <a:cubicBezTo>
                      <a:pt x="12406" y="4991"/>
                      <a:pt x="12156" y="4958"/>
                      <a:pt x="11907" y="4931"/>
                    </a:cubicBezTo>
                    <a:cubicBezTo>
                      <a:pt x="11842" y="4924"/>
                      <a:pt x="11790" y="4991"/>
                      <a:pt x="11790" y="5079"/>
                    </a:cubicBezTo>
                    <a:cubicBezTo>
                      <a:pt x="11790" y="5419"/>
                      <a:pt x="11790" y="5761"/>
                      <a:pt x="11790" y="6102"/>
                    </a:cubicBezTo>
                    <a:cubicBezTo>
                      <a:pt x="11790" y="6190"/>
                      <a:pt x="11737" y="6255"/>
                      <a:pt x="11672" y="6249"/>
                    </a:cubicBezTo>
                    <a:cubicBezTo>
                      <a:pt x="11538" y="6238"/>
                      <a:pt x="11403" y="6231"/>
                      <a:pt x="11269" y="6224"/>
                    </a:cubicBezTo>
                    <a:cubicBezTo>
                      <a:pt x="11204" y="6220"/>
                      <a:pt x="11153" y="6145"/>
                      <a:pt x="11152" y="6056"/>
                    </a:cubicBezTo>
                    <a:cubicBezTo>
                      <a:pt x="11152" y="5716"/>
                      <a:pt x="11152" y="5377"/>
                      <a:pt x="11152" y="5036"/>
                    </a:cubicBezTo>
                    <a:cubicBezTo>
                      <a:pt x="11152" y="4948"/>
                      <a:pt x="11101" y="4874"/>
                      <a:pt x="11036" y="4872"/>
                    </a:cubicBezTo>
                    <a:cubicBezTo>
                      <a:pt x="10786" y="4864"/>
                      <a:pt x="10536" y="4864"/>
                      <a:pt x="10286" y="4872"/>
                    </a:cubicBezTo>
                    <a:cubicBezTo>
                      <a:pt x="10221" y="4874"/>
                      <a:pt x="10170" y="4948"/>
                      <a:pt x="10170" y="5036"/>
                    </a:cubicBezTo>
                    <a:cubicBezTo>
                      <a:pt x="10170" y="5377"/>
                      <a:pt x="10170" y="5716"/>
                      <a:pt x="10170" y="6056"/>
                    </a:cubicBezTo>
                    <a:cubicBezTo>
                      <a:pt x="10170" y="6145"/>
                      <a:pt x="10116" y="6220"/>
                      <a:pt x="10051" y="6224"/>
                    </a:cubicBezTo>
                    <a:cubicBezTo>
                      <a:pt x="9917" y="6231"/>
                      <a:pt x="9783" y="6238"/>
                      <a:pt x="9648" y="6249"/>
                    </a:cubicBezTo>
                    <a:cubicBezTo>
                      <a:pt x="9583" y="6255"/>
                      <a:pt x="9532" y="6190"/>
                      <a:pt x="9532" y="6102"/>
                    </a:cubicBezTo>
                    <a:cubicBezTo>
                      <a:pt x="9532" y="5761"/>
                      <a:pt x="9532" y="5419"/>
                      <a:pt x="9532" y="5079"/>
                    </a:cubicBezTo>
                    <a:cubicBezTo>
                      <a:pt x="9532" y="4991"/>
                      <a:pt x="9478" y="4924"/>
                      <a:pt x="9413" y="4931"/>
                    </a:cubicBezTo>
                    <a:cubicBezTo>
                      <a:pt x="9164" y="4958"/>
                      <a:pt x="8916" y="4991"/>
                      <a:pt x="8667" y="5034"/>
                    </a:cubicBezTo>
                    <a:cubicBezTo>
                      <a:pt x="8603" y="5045"/>
                      <a:pt x="8551" y="5127"/>
                      <a:pt x="8551" y="5215"/>
                    </a:cubicBezTo>
                    <a:cubicBezTo>
                      <a:pt x="8551" y="5556"/>
                      <a:pt x="8551" y="5895"/>
                      <a:pt x="8551" y="6235"/>
                    </a:cubicBezTo>
                    <a:cubicBezTo>
                      <a:pt x="8551" y="6324"/>
                      <a:pt x="8499" y="6405"/>
                      <a:pt x="8434" y="6417"/>
                    </a:cubicBezTo>
                    <a:cubicBezTo>
                      <a:pt x="8300" y="6442"/>
                      <a:pt x="8166" y="6472"/>
                      <a:pt x="8033" y="6502"/>
                    </a:cubicBezTo>
                    <a:cubicBezTo>
                      <a:pt x="7968" y="6517"/>
                      <a:pt x="7916" y="6457"/>
                      <a:pt x="7916" y="6369"/>
                    </a:cubicBezTo>
                    <a:cubicBezTo>
                      <a:pt x="7916" y="6028"/>
                      <a:pt x="7916" y="5686"/>
                      <a:pt x="7916" y="5346"/>
                    </a:cubicBezTo>
                    <a:cubicBezTo>
                      <a:pt x="7916" y="5258"/>
                      <a:pt x="7864" y="5200"/>
                      <a:pt x="7799" y="5215"/>
                    </a:cubicBezTo>
                    <a:cubicBezTo>
                      <a:pt x="7552" y="5276"/>
                      <a:pt x="7305" y="5343"/>
                      <a:pt x="7058" y="5420"/>
                    </a:cubicBezTo>
                    <a:cubicBezTo>
                      <a:pt x="6994" y="5440"/>
                      <a:pt x="6942" y="5530"/>
                      <a:pt x="6942" y="5619"/>
                    </a:cubicBezTo>
                    <a:cubicBezTo>
                      <a:pt x="6942" y="5959"/>
                      <a:pt x="6942" y="6298"/>
                      <a:pt x="6942" y="6639"/>
                    </a:cubicBezTo>
                    <a:cubicBezTo>
                      <a:pt x="6941" y="6727"/>
                      <a:pt x="6891" y="6816"/>
                      <a:pt x="6827" y="6837"/>
                    </a:cubicBezTo>
                    <a:cubicBezTo>
                      <a:pt x="6694" y="6881"/>
                      <a:pt x="6561" y="6928"/>
                      <a:pt x="6429" y="6977"/>
                    </a:cubicBezTo>
                    <a:cubicBezTo>
                      <a:pt x="6365" y="7000"/>
                      <a:pt x="6314" y="6946"/>
                      <a:pt x="6314" y="6857"/>
                    </a:cubicBezTo>
                    <a:cubicBezTo>
                      <a:pt x="6314" y="6517"/>
                      <a:pt x="6314" y="6178"/>
                      <a:pt x="6314" y="5837"/>
                    </a:cubicBezTo>
                    <a:cubicBezTo>
                      <a:pt x="6314" y="5749"/>
                      <a:pt x="6262" y="5696"/>
                      <a:pt x="6199" y="5721"/>
                    </a:cubicBezTo>
                    <a:cubicBezTo>
                      <a:pt x="6059" y="5775"/>
                      <a:pt x="5919" y="5832"/>
                      <a:pt x="5779" y="5891"/>
                    </a:cubicBezTo>
                    <a:cubicBezTo>
                      <a:pt x="5716" y="5919"/>
                      <a:pt x="5664" y="5869"/>
                      <a:pt x="5664" y="5781"/>
                    </a:cubicBezTo>
                    <a:cubicBezTo>
                      <a:pt x="5664" y="5597"/>
                      <a:pt x="5664" y="5416"/>
                      <a:pt x="5664" y="5232"/>
                    </a:cubicBezTo>
                    <a:cubicBezTo>
                      <a:pt x="5664" y="5144"/>
                      <a:pt x="5716" y="5049"/>
                      <a:pt x="5779" y="5022"/>
                    </a:cubicBezTo>
                    <a:cubicBezTo>
                      <a:pt x="5919" y="4963"/>
                      <a:pt x="6059" y="4906"/>
                      <a:pt x="6199" y="4852"/>
                    </a:cubicBezTo>
                    <a:cubicBezTo>
                      <a:pt x="6262" y="4827"/>
                      <a:pt x="6314" y="4736"/>
                      <a:pt x="6314" y="4647"/>
                    </a:cubicBezTo>
                    <a:cubicBezTo>
                      <a:pt x="6314" y="4307"/>
                      <a:pt x="6314" y="3965"/>
                      <a:pt x="6314" y="3625"/>
                    </a:cubicBezTo>
                    <a:cubicBezTo>
                      <a:pt x="6314" y="3536"/>
                      <a:pt x="6365" y="3446"/>
                      <a:pt x="6429" y="3423"/>
                    </a:cubicBezTo>
                    <a:cubicBezTo>
                      <a:pt x="6561" y="3374"/>
                      <a:pt x="6694" y="3328"/>
                      <a:pt x="6827" y="3284"/>
                    </a:cubicBezTo>
                    <a:cubicBezTo>
                      <a:pt x="6891" y="3263"/>
                      <a:pt x="6942" y="3317"/>
                      <a:pt x="6942" y="3406"/>
                    </a:cubicBezTo>
                    <a:cubicBezTo>
                      <a:pt x="6942" y="3746"/>
                      <a:pt x="6942" y="4088"/>
                      <a:pt x="6942" y="4429"/>
                    </a:cubicBezTo>
                    <a:cubicBezTo>
                      <a:pt x="6942" y="4517"/>
                      <a:pt x="6994" y="4571"/>
                      <a:pt x="7058" y="4551"/>
                    </a:cubicBezTo>
                    <a:cubicBezTo>
                      <a:pt x="7305" y="4474"/>
                      <a:pt x="7552" y="4404"/>
                      <a:pt x="7799" y="4343"/>
                    </a:cubicBezTo>
                    <a:cubicBezTo>
                      <a:pt x="7864" y="4327"/>
                      <a:pt x="7916" y="4244"/>
                      <a:pt x="7916" y="4156"/>
                    </a:cubicBezTo>
                    <a:cubicBezTo>
                      <a:pt x="7916" y="3815"/>
                      <a:pt x="7916" y="3476"/>
                      <a:pt x="7916" y="3136"/>
                    </a:cubicBezTo>
                    <a:cubicBezTo>
                      <a:pt x="7916" y="3048"/>
                      <a:pt x="7968" y="2963"/>
                      <a:pt x="8033" y="2949"/>
                    </a:cubicBezTo>
                    <a:cubicBezTo>
                      <a:pt x="8166" y="2918"/>
                      <a:pt x="8300" y="2892"/>
                      <a:pt x="8434" y="2866"/>
                    </a:cubicBezTo>
                    <a:cubicBezTo>
                      <a:pt x="8499" y="2854"/>
                      <a:pt x="8551" y="2914"/>
                      <a:pt x="8551" y="3003"/>
                    </a:cubicBezTo>
                    <a:cubicBezTo>
                      <a:pt x="8551" y="3343"/>
                      <a:pt x="8551" y="3685"/>
                      <a:pt x="8551" y="4025"/>
                    </a:cubicBezTo>
                    <a:cubicBezTo>
                      <a:pt x="8551" y="4114"/>
                      <a:pt x="8603" y="4175"/>
                      <a:pt x="8667" y="4164"/>
                    </a:cubicBezTo>
                    <a:cubicBezTo>
                      <a:pt x="8916" y="4122"/>
                      <a:pt x="9164" y="4089"/>
                      <a:pt x="9413" y="4062"/>
                    </a:cubicBezTo>
                    <a:cubicBezTo>
                      <a:pt x="9478" y="4055"/>
                      <a:pt x="9532" y="3977"/>
                      <a:pt x="9532" y="3889"/>
                    </a:cubicBezTo>
                    <a:cubicBezTo>
                      <a:pt x="9532" y="3548"/>
                      <a:pt x="9532" y="3209"/>
                      <a:pt x="9532" y="2869"/>
                    </a:cubicBezTo>
                    <a:cubicBezTo>
                      <a:pt x="9532" y="2781"/>
                      <a:pt x="9584" y="2701"/>
                      <a:pt x="9648" y="2696"/>
                    </a:cubicBezTo>
                    <a:cubicBezTo>
                      <a:pt x="9783" y="2684"/>
                      <a:pt x="9917" y="2677"/>
                      <a:pt x="10051" y="2670"/>
                    </a:cubicBezTo>
                    <a:close/>
                    <a:moveTo>
                      <a:pt x="2696" y="4673"/>
                    </a:moveTo>
                    <a:cubicBezTo>
                      <a:pt x="1835" y="5831"/>
                      <a:pt x="1069" y="7172"/>
                      <a:pt x="419" y="8661"/>
                    </a:cubicBezTo>
                    <a:cubicBezTo>
                      <a:pt x="-139" y="9940"/>
                      <a:pt x="-139" y="11660"/>
                      <a:pt x="419" y="12939"/>
                    </a:cubicBezTo>
                    <a:cubicBezTo>
                      <a:pt x="1069" y="14428"/>
                      <a:pt x="1835" y="15769"/>
                      <a:pt x="2696" y="16927"/>
                    </a:cubicBezTo>
                    <a:lnTo>
                      <a:pt x="2696" y="4673"/>
                    </a:lnTo>
                    <a:close/>
                    <a:moveTo>
                      <a:pt x="18626" y="4673"/>
                    </a:moveTo>
                    <a:lnTo>
                      <a:pt x="18626" y="16927"/>
                    </a:lnTo>
                    <a:cubicBezTo>
                      <a:pt x="19487" y="15769"/>
                      <a:pt x="20253" y="14428"/>
                      <a:pt x="20903" y="12939"/>
                    </a:cubicBezTo>
                    <a:cubicBezTo>
                      <a:pt x="21461" y="11660"/>
                      <a:pt x="21461" y="9940"/>
                      <a:pt x="20903" y="8661"/>
                    </a:cubicBezTo>
                    <a:cubicBezTo>
                      <a:pt x="20253" y="7172"/>
                      <a:pt x="19487" y="5831"/>
                      <a:pt x="18626" y="4673"/>
                    </a:cubicBezTo>
                    <a:close/>
                  </a:path>
                </a:pathLst>
              </a:custGeom>
              <a:solidFill>
                <a:srgbClr val="9435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45" name="Cricket"/>
              <p:cNvSpPr/>
              <p:nvPr/>
            </p:nvSpPr>
            <p:spPr>
              <a:xfrm rot="4800000">
                <a:off x="3424341" y="266444"/>
                <a:ext cx="3365668" cy="3366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563" extrusionOk="0">
                    <a:moveTo>
                      <a:pt x="20416" y="1"/>
                    </a:moveTo>
                    <a:cubicBezTo>
                      <a:pt x="20353" y="6"/>
                      <a:pt x="20294" y="30"/>
                      <a:pt x="20247" y="75"/>
                    </a:cubicBezTo>
                    <a:cubicBezTo>
                      <a:pt x="20014" y="300"/>
                      <a:pt x="19726" y="584"/>
                      <a:pt x="19652" y="659"/>
                    </a:cubicBezTo>
                    <a:cubicBezTo>
                      <a:pt x="19578" y="734"/>
                      <a:pt x="19604" y="903"/>
                      <a:pt x="19549" y="959"/>
                    </a:cubicBezTo>
                    <a:cubicBezTo>
                      <a:pt x="19493" y="1015"/>
                      <a:pt x="14585" y="5843"/>
                      <a:pt x="13749" y="6686"/>
                    </a:cubicBezTo>
                    <a:cubicBezTo>
                      <a:pt x="12913" y="7530"/>
                      <a:pt x="12131" y="6668"/>
                      <a:pt x="12131" y="6668"/>
                    </a:cubicBezTo>
                    <a:lnTo>
                      <a:pt x="0" y="19278"/>
                    </a:lnTo>
                    <a:cubicBezTo>
                      <a:pt x="169" y="19733"/>
                      <a:pt x="477" y="20216"/>
                      <a:pt x="906" y="20649"/>
                    </a:cubicBezTo>
                    <a:cubicBezTo>
                      <a:pt x="1335" y="21082"/>
                      <a:pt x="1814" y="21393"/>
                      <a:pt x="2265" y="21563"/>
                    </a:cubicBezTo>
                    <a:lnTo>
                      <a:pt x="14762" y="9321"/>
                    </a:lnTo>
                    <a:cubicBezTo>
                      <a:pt x="14762" y="9321"/>
                      <a:pt x="13907" y="8533"/>
                      <a:pt x="14743" y="7690"/>
                    </a:cubicBezTo>
                    <a:cubicBezTo>
                      <a:pt x="15579" y="6846"/>
                      <a:pt x="20364" y="1894"/>
                      <a:pt x="20419" y="1838"/>
                    </a:cubicBezTo>
                    <a:cubicBezTo>
                      <a:pt x="20475" y="1781"/>
                      <a:pt x="20643" y="1808"/>
                      <a:pt x="20717" y="1733"/>
                    </a:cubicBezTo>
                    <a:cubicBezTo>
                      <a:pt x="20791" y="1658"/>
                      <a:pt x="21080" y="1360"/>
                      <a:pt x="21295" y="1131"/>
                    </a:cubicBezTo>
                    <a:cubicBezTo>
                      <a:pt x="21600" y="806"/>
                      <a:pt x="20859" y="-37"/>
                      <a:pt x="20416" y="1"/>
                    </a:cubicBezTo>
                    <a:close/>
                    <a:moveTo>
                      <a:pt x="5952" y="6336"/>
                    </a:moveTo>
                    <a:cubicBezTo>
                      <a:pt x="5076" y="6336"/>
                      <a:pt x="4359" y="7024"/>
                      <a:pt x="4304" y="7894"/>
                    </a:cubicBezTo>
                    <a:lnTo>
                      <a:pt x="7600" y="7894"/>
                    </a:lnTo>
                    <a:cubicBezTo>
                      <a:pt x="7545" y="7024"/>
                      <a:pt x="6828" y="6336"/>
                      <a:pt x="5952" y="6336"/>
                    </a:cubicBezTo>
                    <a:close/>
                    <a:moveTo>
                      <a:pt x="4558" y="7331"/>
                    </a:moveTo>
                    <a:cubicBezTo>
                      <a:pt x="4578" y="7325"/>
                      <a:pt x="4599" y="7326"/>
                      <a:pt x="4618" y="7337"/>
                    </a:cubicBezTo>
                    <a:lnTo>
                      <a:pt x="4890" y="7492"/>
                    </a:lnTo>
                    <a:cubicBezTo>
                      <a:pt x="4929" y="7515"/>
                      <a:pt x="4942" y="7565"/>
                      <a:pt x="4921" y="7604"/>
                    </a:cubicBezTo>
                    <a:cubicBezTo>
                      <a:pt x="4906" y="7630"/>
                      <a:pt x="4878" y="7644"/>
                      <a:pt x="4850" y="7644"/>
                    </a:cubicBezTo>
                    <a:cubicBezTo>
                      <a:pt x="4837" y="7644"/>
                      <a:pt x="4824" y="7641"/>
                      <a:pt x="4812" y="7634"/>
                    </a:cubicBezTo>
                    <a:lnTo>
                      <a:pt x="4539" y="7479"/>
                    </a:lnTo>
                    <a:cubicBezTo>
                      <a:pt x="4501" y="7457"/>
                      <a:pt x="4488" y="7408"/>
                      <a:pt x="4509" y="7369"/>
                    </a:cubicBezTo>
                    <a:cubicBezTo>
                      <a:pt x="4520" y="7350"/>
                      <a:pt x="4538" y="7336"/>
                      <a:pt x="4558" y="7331"/>
                    </a:cubicBezTo>
                    <a:close/>
                    <a:moveTo>
                      <a:pt x="4971" y="7331"/>
                    </a:moveTo>
                    <a:cubicBezTo>
                      <a:pt x="4991" y="7325"/>
                      <a:pt x="5012" y="7326"/>
                      <a:pt x="5031" y="7337"/>
                    </a:cubicBezTo>
                    <a:lnTo>
                      <a:pt x="5303" y="7492"/>
                    </a:lnTo>
                    <a:cubicBezTo>
                      <a:pt x="5342" y="7515"/>
                      <a:pt x="5355" y="7565"/>
                      <a:pt x="5333" y="7604"/>
                    </a:cubicBezTo>
                    <a:cubicBezTo>
                      <a:pt x="5319" y="7630"/>
                      <a:pt x="5291" y="7644"/>
                      <a:pt x="5263" y="7644"/>
                    </a:cubicBezTo>
                    <a:cubicBezTo>
                      <a:pt x="5250" y="7644"/>
                      <a:pt x="5236" y="7641"/>
                      <a:pt x="5223" y="7634"/>
                    </a:cubicBezTo>
                    <a:lnTo>
                      <a:pt x="4952" y="7479"/>
                    </a:lnTo>
                    <a:cubicBezTo>
                      <a:pt x="4914" y="7457"/>
                      <a:pt x="4899" y="7408"/>
                      <a:pt x="4921" y="7369"/>
                    </a:cubicBezTo>
                    <a:cubicBezTo>
                      <a:pt x="4931" y="7350"/>
                      <a:pt x="4951" y="7336"/>
                      <a:pt x="4971" y="7331"/>
                    </a:cubicBezTo>
                    <a:close/>
                    <a:moveTo>
                      <a:pt x="5382" y="7331"/>
                    </a:moveTo>
                    <a:cubicBezTo>
                      <a:pt x="5402" y="7325"/>
                      <a:pt x="5424" y="7326"/>
                      <a:pt x="5444" y="7337"/>
                    </a:cubicBezTo>
                    <a:lnTo>
                      <a:pt x="5716" y="7492"/>
                    </a:lnTo>
                    <a:cubicBezTo>
                      <a:pt x="5755" y="7515"/>
                      <a:pt x="5768" y="7565"/>
                      <a:pt x="5746" y="7604"/>
                    </a:cubicBezTo>
                    <a:cubicBezTo>
                      <a:pt x="5731" y="7630"/>
                      <a:pt x="5704" y="7644"/>
                      <a:pt x="5676" y="7644"/>
                    </a:cubicBezTo>
                    <a:cubicBezTo>
                      <a:pt x="5663" y="7644"/>
                      <a:pt x="5648" y="7641"/>
                      <a:pt x="5636" y="7634"/>
                    </a:cubicBezTo>
                    <a:lnTo>
                      <a:pt x="5365" y="7479"/>
                    </a:lnTo>
                    <a:cubicBezTo>
                      <a:pt x="5326" y="7457"/>
                      <a:pt x="5312" y="7408"/>
                      <a:pt x="5333" y="7369"/>
                    </a:cubicBezTo>
                    <a:cubicBezTo>
                      <a:pt x="5344" y="7350"/>
                      <a:pt x="5362" y="7336"/>
                      <a:pt x="5382" y="7331"/>
                    </a:cubicBezTo>
                    <a:close/>
                    <a:moveTo>
                      <a:pt x="5795" y="7331"/>
                    </a:moveTo>
                    <a:cubicBezTo>
                      <a:pt x="5815" y="7325"/>
                      <a:pt x="5837" y="7326"/>
                      <a:pt x="5857" y="7337"/>
                    </a:cubicBezTo>
                    <a:lnTo>
                      <a:pt x="6127" y="7492"/>
                    </a:lnTo>
                    <a:cubicBezTo>
                      <a:pt x="6166" y="7515"/>
                      <a:pt x="6181" y="7565"/>
                      <a:pt x="6159" y="7604"/>
                    </a:cubicBezTo>
                    <a:cubicBezTo>
                      <a:pt x="6144" y="7630"/>
                      <a:pt x="6117" y="7644"/>
                      <a:pt x="6089" y="7644"/>
                    </a:cubicBezTo>
                    <a:cubicBezTo>
                      <a:pt x="6075" y="7644"/>
                      <a:pt x="6061" y="7641"/>
                      <a:pt x="6049" y="7634"/>
                    </a:cubicBezTo>
                    <a:lnTo>
                      <a:pt x="5776" y="7479"/>
                    </a:lnTo>
                    <a:cubicBezTo>
                      <a:pt x="5738" y="7457"/>
                      <a:pt x="5724" y="7408"/>
                      <a:pt x="5746" y="7369"/>
                    </a:cubicBezTo>
                    <a:cubicBezTo>
                      <a:pt x="5757" y="7350"/>
                      <a:pt x="5775" y="7336"/>
                      <a:pt x="5795" y="7331"/>
                    </a:cubicBezTo>
                    <a:close/>
                    <a:moveTo>
                      <a:pt x="6208" y="7331"/>
                    </a:moveTo>
                    <a:cubicBezTo>
                      <a:pt x="6227" y="7325"/>
                      <a:pt x="6248" y="7326"/>
                      <a:pt x="6268" y="7337"/>
                    </a:cubicBezTo>
                    <a:lnTo>
                      <a:pt x="6540" y="7492"/>
                    </a:lnTo>
                    <a:cubicBezTo>
                      <a:pt x="6579" y="7515"/>
                      <a:pt x="6592" y="7565"/>
                      <a:pt x="6570" y="7604"/>
                    </a:cubicBezTo>
                    <a:cubicBezTo>
                      <a:pt x="6555" y="7630"/>
                      <a:pt x="6528" y="7644"/>
                      <a:pt x="6500" y="7644"/>
                    </a:cubicBezTo>
                    <a:cubicBezTo>
                      <a:pt x="6487" y="7644"/>
                      <a:pt x="6474" y="7641"/>
                      <a:pt x="6462" y="7634"/>
                    </a:cubicBezTo>
                    <a:lnTo>
                      <a:pt x="6189" y="7479"/>
                    </a:lnTo>
                    <a:cubicBezTo>
                      <a:pt x="6150" y="7457"/>
                      <a:pt x="6137" y="7408"/>
                      <a:pt x="6159" y="7369"/>
                    </a:cubicBezTo>
                    <a:cubicBezTo>
                      <a:pt x="6170" y="7350"/>
                      <a:pt x="6188" y="7336"/>
                      <a:pt x="6208" y="7331"/>
                    </a:cubicBezTo>
                    <a:close/>
                    <a:moveTo>
                      <a:pt x="6620" y="7331"/>
                    </a:moveTo>
                    <a:cubicBezTo>
                      <a:pt x="6640" y="7325"/>
                      <a:pt x="6661" y="7326"/>
                      <a:pt x="6681" y="7337"/>
                    </a:cubicBezTo>
                    <a:lnTo>
                      <a:pt x="6953" y="7492"/>
                    </a:lnTo>
                    <a:cubicBezTo>
                      <a:pt x="6992" y="7515"/>
                      <a:pt x="7005" y="7565"/>
                      <a:pt x="6983" y="7604"/>
                    </a:cubicBezTo>
                    <a:cubicBezTo>
                      <a:pt x="6968" y="7630"/>
                      <a:pt x="6941" y="7644"/>
                      <a:pt x="6913" y="7644"/>
                    </a:cubicBezTo>
                    <a:cubicBezTo>
                      <a:pt x="6899" y="7644"/>
                      <a:pt x="6887" y="7641"/>
                      <a:pt x="6874" y="7634"/>
                    </a:cubicBezTo>
                    <a:lnTo>
                      <a:pt x="6602" y="7479"/>
                    </a:lnTo>
                    <a:cubicBezTo>
                      <a:pt x="6563" y="7457"/>
                      <a:pt x="6550" y="7408"/>
                      <a:pt x="6572" y="7369"/>
                    </a:cubicBezTo>
                    <a:cubicBezTo>
                      <a:pt x="6583" y="7350"/>
                      <a:pt x="6601" y="7336"/>
                      <a:pt x="6620" y="7331"/>
                    </a:cubicBezTo>
                    <a:close/>
                    <a:moveTo>
                      <a:pt x="7033" y="7331"/>
                    </a:moveTo>
                    <a:cubicBezTo>
                      <a:pt x="7053" y="7325"/>
                      <a:pt x="7074" y="7326"/>
                      <a:pt x="7093" y="7337"/>
                    </a:cubicBezTo>
                    <a:lnTo>
                      <a:pt x="7366" y="7492"/>
                    </a:lnTo>
                    <a:cubicBezTo>
                      <a:pt x="7404" y="7515"/>
                      <a:pt x="7418" y="7565"/>
                      <a:pt x="7396" y="7604"/>
                    </a:cubicBezTo>
                    <a:cubicBezTo>
                      <a:pt x="7381" y="7630"/>
                      <a:pt x="7354" y="7644"/>
                      <a:pt x="7326" y="7644"/>
                    </a:cubicBezTo>
                    <a:cubicBezTo>
                      <a:pt x="7312" y="7644"/>
                      <a:pt x="7298" y="7641"/>
                      <a:pt x="7286" y="7634"/>
                    </a:cubicBezTo>
                    <a:lnTo>
                      <a:pt x="7015" y="7479"/>
                    </a:lnTo>
                    <a:cubicBezTo>
                      <a:pt x="6976" y="7457"/>
                      <a:pt x="6963" y="7408"/>
                      <a:pt x="6985" y="7369"/>
                    </a:cubicBezTo>
                    <a:cubicBezTo>
                      <a:pt x="6996" y="7350"/>
                      <a:pt x="7013" y="7336"/>
                      <a:pt x="7033" y="7331"/>
                    </a:cubicBezTo>
                    <a:close/>
                    <a:moveTo>
                      <a:pt x="4304" y="8110"/>
                    </a:moveTo>
                    <a:cubicBezTo>
                      <a:pt x="4359" y="8980"/>
                      <a:pt x="5076" y="9670"/>
                      <a:pt x="5952" y="9670"/>
                    </a:cubicBezTo>
                    <a:cubicBezTo>
                      <a:pt x="6828" y="9670"/>
                      <a:pt x="7545" y="8980"/>
                      <a:pt x="7600" y="8110"/>
                    </a:cubicBezTo>
                    <a:lnTo>
                      <a:pt x="4304" y="8110"/>
                    </a:lnTo>
                    <a:close/>
                    <a:moveTo>
                      <a:pt x="4558" y="8363"/>
                    </a:moveTo>
                    <a:cubicBezTo>
                      <a:pt x="4578" y="8357"/>
                      <a:pt x="4599" y="8360"/>
                      <a:pt x="4618" y="8371"/>
                    </a:cubicBezTo>
                    <a:lnTo>
                      <a:pt x="4890" y="8526"/>
                    </a:lnTo>
                    <a:cubicBezTo>
                      <a:pt x="4929" y="8548"/>
                      <a:pt x="4942" y="8597"/>
                      <a:pt x="4921" y="8636"/>
                    </a:cubicBezTo>
                    <a:cubicBezTo>
                      <a:pt x="4906" y="8662"/>
                      <a:pt x="4878" y="8678"/>
                      <a:pt x="4850" y="8678"/>
                    </a:cubicBezTo>
                    <a:cubicBezTo>
                      <a:pt x="4837" y="8678"/>
                      <a:pt x="4824" y="8673"/>
                      <a:pt x="4812" y="8666"/>
                    </a:cubicBezTo>
                    <a:lnTo>
                      <a:pt x="4539" y="8511"/>
                    </a:lnTo>
                    <a:cubicBezTo>
                      <a:pt x="4501" y="8489"/>
                      <a:pt x="4488" y="8441"/>
                      <a:pt x="4509" y="8402"/>
                    </a:cubicBezTo>
                    <a:cubicBezTo>
                      <a:pt x="4520" y="8382"/>
                      <a:pt x="4538" y="8368"/>
                      <a:pt x="4558" y="8363"/>
                    </a:cubicBezTo>
                    <a:close/>
                    <a:moveTo>
                      <a:pt x="4971" y="8363"/>
                    </a:moveTo>
                    <a:cubicBezTo>
                      <a:pt x="4991" y="8357"/>
                      <a:pt x="5012" y="8360"/>
                      <a:pt x="5031" y="8371"/>
                    </a:cubicBezTo>
                    <a:lnTo>
                      <a:pt x="5303" y="8526"/>
                    </a:lnTo>
                    <a:cubicBezTo>
                      <a:pt x="5342" y="8548"/>
                      <a:pt x="5355" y="8597"/>
                      <a:pt x="5333" y="8636"/>
                    </a:cubicBezTo>
                    <a:cubicBezTo>
                      <a:pt x="5319" y="8662"/>
                      <a:pt x="5291" y="8678"/>
                      <a:pt x="5263" y="8678"/>
                    </a:cubicBezTo>
                    <a:cubicBezTo>
                      <a:pt x="5250" y="8678"/>
                      <a:pt x="5236" y="8673"/>
                      <a:pt x="5223" y="8666"/>
                    </a:cubicBezTo>
                    <a:lnTo>
                      <a:pt x="4952" y="8511"/>
                    </a:lnTo>
                    <a:cubicBezTo>
                      <a:pt x="4914" y="8489"/>
                      <a:pt x="4899" y="8441"/>
                      <a:pt x="4921" y="8402"/>
                    </a:cubicBezTo>
                    <a:cubicBezTo>
                      <a:pt x="4931" y="8382"/>
                      <a:pt x="4951" y="8368"/>
                      <a:pt x="4971" y="8363"/>
                    </a:cubicBezTo>
                    <a:close/>
                    <a:moveTo>
                      <a:pt x="5382" y="8363"/>
                    </a:moveTo>
                    <a:cubicBezTo>
                      <a:pt x="5402" y="8357"/>
                      <a:pt x="5424" y="8360"/>
                      <a:pt x="5444" y="8371"/>
                    </a:cubicBezTo>
                    <a:lnTo>
                      <a:pt x="5716" y="8526"/>
                    </a:lnTo>
                    <a:cubicBezTo>
                      <a:pt x="5755" y="8548"/>
                      <a:pt x="5768" y="8597"/>
                      <a:pt x="5746" y="8636"/>
                    </a:cubicBezTo>
                    <a:cubicBezTo>
                      <a:pt x="5731" y="8662"/>
                      <a:pt x="5704" y="8678"/>
                      <a:pt x="5676" y="8678"/>
                    </a:cubicBezTo>
                    <a:cubicBezTo>
                      <a:pt x="5663" y="8678"/>
                      <a:pt x="5648" y="8673"/>
                      <a:pt x="5636" y="8666"/>
                    </a:cubicBezTo>
                    <a:lnTo>
                      <a:pt x="5365" y="8511"/>
                    </a:lnTo>
                    <a:cubicBezTo>
                      <a:pt x="5326" y="8489"/>
                      <a:pt x="5312" y="8441"/>
                      <a:pt x="5333" y="8402"/>
                    </a:cubicBezTo>
                    <a:cubicBezTo>
                      <a:pt x="5344" y="8382"/>
                      <a:pt x="5362" y="8368"/>
                      <a:pt x="5382" y="8363"/>
                    </a:cubicBezTo>
                    <a:close/>
                    <a:moveTo>
                      <a:pt x="5795" y="8363"/>
                    </a:moveTo>
                    <a:cubicBezTo>
                      <a:pt x="5815" y="8357"/>
                      <a:pt x="5837" y="8360"/>
                      <a:pt x="5857" y="8371"/>
                    </a:cubicBezTo>
                    <a:lnTo>
                      <a:pt x="6127" y="8526"/>
                    </a:lnTo>
                    <a:cubicBezTo>
                      <a:pt x="6166" y="8548"/>
                      <a:pt x="6181" y="8597"/>
                      <a:pt x="6159" y="8636"/>
                    </a:cubicBezTo>
                    <a:cubicBezTo>
                      <a:pt x="6144" y="8662"/>
                      <a:pt x="6117" y="8678"/>
                      <a:pt x="6089" y="8678"/>
                    </a:cubicBezTo>
                    <a:cubicBezTo>
                      <a:pt x="6075" y="8678"/>
                      <a:pt x="6061" y="8673"/>
                      <a:pt x="6049" y="8666"/>
                    </a:cubicBezTo>
                    <a:lnTo>
                      <a:pt x="5776" y="8511"/>
                    </a:lnTo>
                    <a:cubicBezTo>
                      <a:pt x="5738" y="8489"/>
                      <a:pt x="5724" y="8441"/>
                      <a:pt x="5746" y="8402"/>
                    </a:cubicBezTo>
                    <a:cubicBezTo>
                      <a:pt x="5757" y="8382"/>
                      <a:pt x="5775" y="8368"/>
                      <a:pt x="5795" y="8363"/>
                    </a:cubicBezTo>
                    <a:close/>
                    <a:moveTo>
                      <a:pt x="6208" y="8363"/>
                    </a:moveTo>
                    <a:cubicBezTo>
                      <a:pt x="6227" y="8357"/>
                      <a:pt x="6248" y="8360"/>
                      <a:pt x="6268" y="8371"/>
                    </a:cubicBezTo>
                    <a:lnTo>
                      <a:pt x="6540" y="8526"/>
                    </a:lnTo>
                    <a:cubicBezTo>
                      <a:pt x="6579" y="8548"/>
                      <a:pt x="6592" y="8597"/>
                      <a:pt x="6570" y="8636"/>
                    </a:cubicBezTo>
                    <a:cubicBezTo>
                      <a:pt x="6555" y="8662"/>
                      <a:pt x="6528" y="8678"/>
                      <a:pt x="6500" y="8678"/>
                    </a:cubicBezTo>
                    <a:cubicBezTo>
                      <a:pt x="6487" y="8678"/>
                      <a:pt x="6474" y="8673"/>
                      <a:pt x="6462" y="8666"/>
                    </a:cubicBezTo>
                    <a:lnTo>
                      <a:pt x="6189" y="8511"/>
                    </a:lnTo>
                    <a:cubicBezTo>
                      <a:pt x="6151" y="8489"/>
                      <a:pt x="6137" y="8441"/>
                      <a:pt x="6159" y="8402"/>
                    </a:cubicBezTo>
                    <a:cubicBezTo>
                      <a:pt x="6170" y="8382"/>
                      <a:pt x="6188" y="8368"/>
                      <a:pt x="6208" y="8363"/>
                    </a:cubicBezTo>
                    <a:close/>
                    <a:moveTo>
                      <a:pt x="6620" y="8363"/>
                    </a:moveTo>
                    <a:cubicBezTo>
                      <a:pt x="6640" y="8357"/>
                      <a:pt x="6661" y="8360"/>
                      <a:pt x="6681" y="8371"/>
                    </a:cubicBezTo>
                    <a:lnTo>
                      <a:pt x="6953" y="8526"/>
                    </a:lnTo>
                    <a:cubicBezTo>
                      <a:pt x="6992" y="8548"/>
                      <a:pt x="7005" y="8597"/>
                      <a:pt x="6983" y="8636"/>
                    </a:cubicBezTo>
                    <a:cubicBezTo>
                      <a:pt x="6968" y="8662"/>
                      <a:pt x="6941" y="8678"/>
                      <a:pt x="6913" y="8678"/>
                    </a:cubicBezTo>
                    <a:cubicBezTo>
                      <a:pt x="6899" y="8678"/>
                      <a:pt x="6887" y="8673"/>
                      <a:pt x="6874" y="8666"/>
                    </a:cubicBezTo>
                    <a:lnTo>
                      <a:pt x="6602" y="8511"/>
                    </a:lnTo>
                    <a:cubicBezTo>
                      <a:pt x="6563" y="8489"/>
                      <a:pt x="6550" y="8441"/>
                      <a:pt x="6572" y="8402"/>
                    </a:cubicBezTo>
                    <a:cubicBezTo>
                      <a:pt x="6583" y="8382"/>
                      <a:pt x="6601" y="8368"/>
                      <a:pt x="6620" y="8363"/>
                    </a:cubicBezTo>
                    <a:close/>
                    <a:moveTo>
                      <a:pt x="7033" y="8363"/>
                    </a:moveTo>
                    <a:cubicBezTo>
                      <a:pt x="7053" y="8357"/>
                      <a:pt x="7074" y="8360"/>
                      <a:pt x="7093" y="8371"/>
                    </a:cubicBezTo>
                    <a:lnTo>
                      <a:pt x="7366" y="8526"/>
                    </a:lnTo>
                    <a:cubicBezTo>
                      <a:pt x="7404" y="8548"/>
                      <a:pt x="7418" y="8597"/>
                      <a:pt x="7396" y="8636"/>
                    </a:cubicBezTo>
                    <a:cubicBezTo>
                      <a:pt x="7381" y="8662"/>
                      <a:pt x="7354" y="8678"/>
                      <a:pt x="7326" y="8678"/>
                    </a:cubicBezTo>
                    <a:cubicBezTo>
                      <a:pt x="7312" y="8678"/>
                      <a:pt x="7298" y="8673"/>
                      <a:pt x="7286" y="8666"/>
                    </a:cubicBezTo>
                    <a:lnTo>
                      <a:pt x="7015" y="8511"/>
                    </a:lnTo>
                    <a:cubicBezTo>
                      <a:pt x="6976" y="8489"/>
                      <a:pt x="6961" y="8441"/>
                      <a:pt x="6983" y="8402"/>
                    </a:cubicBezTo>
                    <a:cubicBezTo>
                      <a:pt x="6994" y="8382"/>
                      <a:pt x="7013" y="8368"/>
                      <a:pt x="7033" y="8363"/>
                    </a:cubicBezTo>
                    <a:close/>
                  </a:path>
                </a:pathLst>
              </a:custGeom>
              <a:solidFill>
                <a:schemeClr val="accent4">
                  <a:hueOff val="-476017"/>
                  <a:lumOff val="-100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46" name="play"/>
              <p:cNvSpPr/>
              <p:nvPr/>
            </p:nvSpPr>
            <p:spPr>
              <a:xfrm>
                <a:off x="3751837" y="4918333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600" b="1">
                    <a:solidFill>
                      <a:srgbClr val="0433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play </a:t>
                </a:r>
              </a:p>
            </p:txBody>
          </p:sp>
        </p:grpSp>
        <p:sp>
          <p:nvSpPr>
            <p:cNvPr id="252" name="Game Controller"/>
            <p:cNvSpPr/>
            <p:nvPr/>
          </p:nvSpPr>
          <p:spPr>
            <a:xfrm>
              <a:off x="5336548" y="7842619"/>
              <a:ext cx="2284021" cy="140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0823" extrusionOk="0">
                  <a:moveTo>
                    <a:pt x="4672" y="0"/>
                  </a:moveTo>
                  <a:cubicBezTo>
                    <a:pt x="2805" y="35"/>
                    <a:pt x="864" y="4062"/>
                    <a:pt x="215" y="9428"/>
                  </a:cubicBezTo>
                  <a:cubicBezTo>
                    <a:pt x="-478" y="15152"/>
                    <a:pt x="561" y="20233"/>
                    <a:pt x="2536" y="20776"/>
                  </a:cubicBezTo>
                  <a:cubicBezTo>
                    <a:pt x="3732" y="21105"/>
                    <a:pt x="4999" y="19689"/>
                    <a:pt x="5964" y="17250"/>
                  </a:cubicBezTo>
                  <a:cubicBezTo>
                    <a:pt x="6053" y="17260"/>
                    <a:pt x="6143" y="17266"/>
                    <a:pt x="6234" y="17266"/>
                  </a:cubicBezTo>
                  <a:lnTo>
                    <a:pt x="14686" y="17266"/>
                  </a:lnTo>
                  <a:cubicBezTo>
                    <a:pt x="15651" y="19695"/>
                    <a:pt x="16914" y="21104"/>
                    <a:pt x="18108" y="20776"/>
                  </a:cubicBezTo>
                  <a:cubicBezTo>
                    <a:pt x="20083" y="20233"/>
                    <a:pt x="21122" y="15152"/>
                    <a:pt x="20429" y="9428"/>
                  </a:cubicBezTo>
                  <a:cubicBezTo>
                    <a:pt x="19736" y="3704"/>
                    <a:pt x="17574" y="-495"/>
                    <a:pt x="15599" y="48"/>
                  </a:cubicBezTo>
                  <a:cubicBezTo>
                    <a:pt x="14695" y="297"/>
                    <a:pt x="13988" y="1498"/>
                    <a:pt x="13552" y="3274"/>
                  </a:cubicBezTo>
                  <a:lnTo>
                    <a:pt x="7092" y="3274"/>
                  </a:lnTo>
                  <a:cubicBezTo>
                    <a:pt x="6656" y="1498"/>
                    <a:pt x="5949" y="297"/>
                    <a:pt x="5045" y="48"/>
                  </a:cubicBezTo>
                  <a:cubicBezTo>
                    <a:pt x="4922" y="14"/>
                    <a:pt x="4797" y="-2"/>
                    <a:pt x="4672" y="0"/>
                  </a:cubicBezTo>
                  <a:close/>
                  <a:moveTo>
                    <a:pt x="16605" y="4221"/>
                  </a:moveTo>
                  <a:cubicBezTo>
                    <a:pt x="16964" y="4221"/>
                    <a:pt x="17254" y="4697"/>
                    <a:pt x="17254" y="5287"/>
                  </a:cubicBezTo>
                  <a:cubicBezTo>
                    <a:pt x="17254" y="5877"/>
                    <a:pt x="16964" y="6356"/>
                    <a:pt x="16605" y="6356"/>
                  </a:cubicBezTo>
                  <a:cubicBezTo>
                    <a:pt x="16247" y="6356"/>
                    <a:pt x="15955" y="5877"/>
                    <a:pt x="15955" y="5287"/>
                  </a:cubicBezTo>
                  <a:cubicBezTo>
                    <a:pt x="15955" y="4697"/>
                    <a:pt x="16247" y="4221"/>
                    <a:pt x="16605" y="4221"/>
                  </a:cubicBezTo>
                  <a:close/>
                  <a:moveTo>
                    <a:pt x="3247" y="5258"/>
                  </a:moveTo>
                  <a:lnTo>
                    <a:pt x="4402" y="5258"/>
                  </a:lnTo>
                  <a:lnTo>
                    <a:pt x="4402" y="7269"/>
                  </a:lnTo>
                  <a:lnTo>
                    <a:pt x="5624" y="7269"/>
                  </a:lnTo>
                  <a:lnTo>
                    <a:pt x="5624" y="9168"/>
                  </a:lnTo>
                  <a:lnTo>
                    <a:pt x="4402" y="9168"/>
                  </a:lnTo>
                  <a:lnTo>
                    <a:pt x="4402" y="11179"/>
                  </a:lnTo>
                  <a:lnTo>
                    <a:pt x="3247" y="11179"/>
                  </a:lnTo>
                  <a:lnTo>
                    <a:pt x="3247" y="9168"/>
                  </a:lnTo>
                  <a:lnTo>
                    <a:pt x="2024" y="9168"/>
                  </a:lnTo>
                  <a:lnTo>
                    <a:pt x="2024" y="7269"/>
                  </a:lnTo>
                  <a:lnTo>
                    <a:pt x="3247" y="7269"/>
                  </a:lnTo>
                  <a:lnTo>
                    <a:pt x="3247" y="5258"/>
                  </a:lnTo>
                  <a:close/>
                  <a:moveTo>
                    <a:pt x="14989" y="6629"/>
                  </a:moveTo>
                  <a:cubicBezTo>
                    <a:pt x="15348" y="6629"/>
                    <a:pt x="15639" y="7108"/>
                    <a:pt x="15639" y="7698"/>
                  </a:cubicBezTo>
                  <a:cubicBezTo>
                    <a:pt x="15639" y="8288"/>
                    <a:pt x="15348" y="8767"/>
                    <a:pt x="14989" y="8767"/>
                  </a:cubicBezTo>
                  <a:cubicBezTo>
                    <a:pt x="14631" y="8767"/>
                    <a:pt x="14339" y="8288"/>
                    <a:pt x="14339" y="7698"/>
                  </a:cubicBezTo>
                  <a:cubicBezTo>
                    <a:pt x="14339" y="7108"/>
                    <a:pt x="14631" y="6629"/>
                    <a:pt x="14989" y="6629"/>
                  </a:cubicBezTo>
                  <a:close/>
                  <a:moveTo>
                    <a:pt x="18220" y="6629"/>
                  </a:moveTo>
                  <a:cubicBezTo>
                    <a:pt x="18578" y="6629"/>
                    <a:pt x="18870" y="7108"/>
                    <a:pt x="18870" y="7698"/>
                  </a:cubicBezTo>
                  <a:cubicBezTo>
                    <a:pt x="18870" y="8288"/>
                    <a:pt x="18578" y="8767"/>
                    <a:pt x="18220" y="8767"/>
                  </a:cubicBezTo>
                  <a:cubicBezTo>
                    <a:pt x="17861" y="8767"/>
                    <a:pt x="17570" y="8288"/>
                    <a:pt x="17570" y="7698"/>
                  </a:cubicBezTo>
                  <a:cubicBezTo>
                    <a:pt x="17570" y="7108"/>
                    <a:pt x="17861" y="6629"/>
                    <a:pt x="18220" y="6629"/>
                  </a:cubicBezTo>
                  <a:close/>
                  <a:moveTo>
                    <a:pt x="8482" y="7945"/>
                  </a:moveTo>
                  <a:lnTo>
                    <a:pt x="9567" y="7945"/>
                  </a:lnTo>
                  <a:cubicBezTo>
                    <a:pt x="9596" y="7945"/>
                    <a:pt x="9619" y="7983"/>
                    <a:pt x="9619" y="8030"/>
                  </a:cubicBezTo>
                  <a:lnTo>
                    <a:pt x="9619" y="8682"/>
                  </a:lnTo>
                  <a:cubicBezTo>
                    <a:pt x="9619" y="8729"/>
                    <a:pt x="9596" y="8767"/>
                    <a:pt x="9567" y="8767"/>
                  </a:cubicBezTo>
                  <a:lnTo>
                    <a:pt x="8482" y="8767"/>
                  </a:lnTo>
                  <a:cubicBezTo>
                    <a:pt x="8453" y="8767"/>
                    <a:pt x="8430" y="8729"/>
                    <a:pt x="8430" y="8682"/>
                  </a:cubicBezTo>
                  <a:lnTo>
                    <a:pt x="8430" y="8030"/>
                  </a:lnTo>
                  <a:cubicBezTo>
                    <a:pt x="8430" y="7983"/>
                    <a:pt x="8453" y="7945"/>
                    <a:pt x="8482" y="7945"/>
                  </a:cubicBezTo>
                  <a:close/>
                  <a:moveTo>
                    <a:pt x="10874" y="7945"/>
                  </a:moveTo>
                  <a:lnTo>
                    <a:pt x="11959" y="7945"/>
                  </a:lnTo>
                  <a:cubicBezTo>
                    <a:pt x="11987" y="7945"/>
                    <a:pt x="12011" y="7983"/>
                    <a:pt x="12011" y="8030"/>
                  </a:cubicBezTo>
                  <a:lnTo>
                    <a:pt x="12011" y="8682"/>
                  </a:lnTo>
                  <a:cubicBezTo>
                    <a:pt x="12011" y="8729"/>
                    <a:pt x="11987" y="8767"/>
                    <a:pt x="11959" y="8767"/>
                  </a:cubicBezTo>
                  <a:lnTo>
                    <a:pt x="10874" y="8767"/>
                  </a:lnTo>
                  <a:cubicBezTo>
                    <a:pt x="10845" y="8767"/>
                    <a:pt x="10822" y="8729"/>
                    <a:pt x="10822" y="8682"/>
                  </a:cubicBezTo>
                  <a:lnTo>
                    <a:pt x="10822" y="8030"/>
                  </a:lnTo>
                  <a:cubicBezTo>
                    <a:pt x="10822" y="7983"/>
                    <a:pt x="10845" y="7945"/>
                    <a:pt x="10874" y="7945"/>
                  </a:cubicBezTo>
                  <a:close/>
                  <a:moveTo>
                    <a:pt x="16605" y="9534"/>
                  </a:moveTo>
                  <a:cubicBezTo>
                    <a:pt x="16964" y="9534"/>
                    <a:pt x="17254" y="10010"/>
                    <a:pt x="17254" y="10600"/>
                  </a:cubicBezTo>
                  <a:cubicBezTo>
                    <a:pt x="17254" y="11190"/>
                    <a:pt x="16964" y="11669"/>
                    <a:pt x="16605" y="11669"/>
                  </a:cubicBezTo>
                  <a:cubicBezTo>
                    <a:pt x="16247" y="11669"/>
                    <a:pt x="15955" y="11190"/>
                    <a:pt x="15955" y="10600"/>
                  </a:cubicBezTo>
                  <a:cubicBezTo>
                    <a:pt x="15955" y="10010"/>
                    <a:pt x="16247" y="9534"/>
                    <a:pt x="16605" y="9534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290160-FD1A-BC41-9FB4-8A647994093F}"/>
              </a:ext>
            </a:extLst>
          </p:cNvPr>
          <p:cNvGrpSpPr/>
          <p:nvPr/>
        </p:nvGrpSpPr>
        <p:grpSpPr>
          <a:xfrm>
            <a:off x="14713053" y="8657496"/>
            <a:ext cx="7452850" cy="5060421"/>
            <a:chOff x="14713053" y="8657496"/>
            <a:chExt cx="7452850" cy="50604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EE4DA9-F325-7F4E-8ACC-1AB9E55EB5D0}"/>
                </a:ext>
              </a:extLst>
            </p:cNvPr>
            <p:cNvGrpSpPr/>
            <p:nvPr/>
          </p:nvGrpSpPr>
          <p:grpSpPr>
            <a:xfrm>
              <a:off x="15807137" y="8657496"/>
              <a:ext cx="5844550" cy="4200252"/>
              <a:chOff x="15735622" y="8695431"/>
              <a:chExt cx="5844550" cy="4200252"/>
            </a:xfrm>
          </p:grpSpPr>
          <p:pic>
            <p:nvPicPr>
              <p:cNvPr id="249" name="Children.png" descr="Childre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87933" y="8695431"/>
                <a:ext cx="3810001" cy="294640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3" name="tidur">
                <a:extLst>
                  <a:ext uri="{FF2B5EF4-FFF2-40B4-BE49-F238E27FC236}">
                    <a16:creationId xmlns:a16="http://schemas.microsoft.com/office/drawing/2014/main" id="{BB938296-4E9F-A842-AE5C-95EB82452B09}"/>
                  </a:ext>
                </a:extLst>
              </p:cNvPr>
              <p:cNvSpPr txBox="1"/>
              <p:nvPr/>
            </p:nvSpPr>
            <p:spPr>
              <a:xfrm>
                <a:off x="15735622" y="11762039"/>
                <a:ext cx="5844550" cy="1133644"/>
              </a:xfrm>
              <a:prstGeom prst="rect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defTabSz="825500">
                  <a:defRPr sz="6700">
                    <a:solidFill>
                      <a:srgbClr val="FFFFFF"/>
                    </a:solidFill>
                    <a:latin typeface="OpenDyslexic Italic"/>
                    <a:ea typeface="OpenDyslexic Italic"/>
                    <a:cs typeface="OpenDyslexic Italic"/>
                    <a:sym typeface="OpenDyslexic Italic"/>
                  </a:defRPr>
                </a:lvl1pPr>
              </a:lstStyle>
              <a:p>
                <a:pPr>
                  <a:defRPr sz="3200"/>
                </a:pPr>
                <a:r>
                  <a:rPr lang="en-AU" sz="6700" dirty="0" err="1"/>
                  <a:t>bersekolah</a:t>
                </a:r>
                <a:endParaRPr sz="6700" dirty="0"/>
              </a:p>
            </p:txBody>
          </p: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4B069C23-2C62-6D46-BBA4-6B15FE2D7F25}"/>
                </a:ext>
              </a:extLst>
            </p:cNvPr>
            <p:cNvSpPr txBox="1"/>
            <p:nvPr/>
          </p:nvSpPr>
          <p:spPr>
            <a:xfrm>
              <a:off x="14713053" y="12886920"/>
              <a:ext cx="7452850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 defTabSz="914400">
                <a:defRPr sz="5800" b="1">
                  <a:solidFill>
                    <a:srgbClr val="0433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AU" sz="4800" dirty="0"/>
                <a:t>go to school</a:t>
              </a:r>
              <a:endParaRPr sz="48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4" grpId="0" animBg="1"/>
      <p:bldP spid="235" grpId="0" animBg="1"/>
      <p:bldP spid="236" grpId="0" animBg="1"/>
      <p:bldP spid="238" grpId="0" animBg="1"/>
      <p:bldP spid="239" grpId="0" animBg="1"/>
      <p:bldP spid="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anggal berapa hari ini?"/>
          <p:cNvSpPr txBox="1"/>
          <p:nvPr/>
        </p:nvSpPr>
        <p:spPr>
          <a:xfrm>
            <a:off x="747967" y="-80706"/>
            <a:ext cx="15699483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Tanggal berapa hari ini?</a:t>
            </a:r>
          </a:p>
        </p:txBody>
      </p:sp>
      <p:sp>
        <p:nvSpPr>
          <p:cNvPr id="255" name="TextBox 7"/>
          <p:cNvSpPr txBox="1"/>
          <p:nvPr/>
        </p:nvSpPr>
        <p:spPr>
          <a:xfrm>
            <a:off x="362244" y="1876843"/>
            <a:ext cx="9574649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What date is today?</a:t>
            </a:r>
          </a:p>
        </p:txBody>
      </p:sp>
      <p:sp>
        <p:nvSpPr>
          <p:cNvPr id="256" name="Rectangle"/>
          <p:cNvSpPr/>
          <p:nvPr/>
        </p:nvSpPr>
        <p:spPr>
          <a:xfrm>
            <a:off x="9782939" y="10580653"/>
            <a:ext cx="3067639" cy="2321723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7" name="bulan"/>
          <p:cNvSpPr txBox="1"/>
          <p:nvPr/>
        </p:nvSpPr>
        <p:spPr>
          <a:xfrm>
            <a:off x="13486755" y="10941414"/>
            <a:ext cx="347960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9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bulan</a:t>
            </a:r>
          </a:p>
        </p:txBody>
      </p:sp>
      <p:sp>
        <p:nvSpPr>
          <p:cNvPr id="258" name="Rectangle"/>
          <p:cNvSpPr/>
          <p:nvPr/>
        </p:nvSpPr>
        <p:spPr>
          <a:xfrm>
            <a:off x="17602536" y="10580652"/>
            <a:ext cx="6430551" cy="2321723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9" name="Hari ini tanggal"/>
          <p:cNvSpPr txBox="1"/>
          <p:nvPr/>
        </p:nvSpPr>
        <p:spPr>
          <a:xfrm>
            <a:off x="384514" y="10941414"/>
            <a:ext cx="9038035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9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Hari </a:t>
            </a:r>
            <a:r>
              <a:rPr dirty="0" err="1"/>
              <a:t>ini</a:t>
            </a:r>
            <a:r>
              <a:rPr dirty="0"/>
              <a:t> </a:t>
            </a:r>
            <a:r>
              <a:rPr dirty="0" err="1"/>
              <a:t>tanggal</a:t>
            </a:r>
            <a:endParaRPr dirty="0"/>
          </a:p>
        </p:txBody>
      </p:sp>
      <p:sp>
        <p:nvSpPr>
          <p:cNvPr id="260" name="TextBox 7"/>
          <p:cNvSpPr txBox="1"/>
          <p:nvPr/>
        </p:nvSpPr>
        <p:spPr>
          <a:xfrm>
            <a:off x="13486755" y="12234515"/>
            <a:ext cx="347960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000" dirty="0"/>
              <a:t>month</a:t>
            </a:r>
          </a:p>
        </p:txBody>
      </p:sp>
      <p:sp>
        <p:nvSpPr>
          <p:cNvPr id="261" name="Januari"/>
          <p:cNvSpPr txBox="1"/>
          <p:nvPr/>
        </p:nvSpPr>
        <p:spPr>
          <a:xfrm>
            <a:off x="13918082" y="1823198"/>
            <a:ext cx="4563456" cy="1104901"/>
          </a:xfrm>
          <a:prstGeom prst="rect">
            <a:avLst/>
          </a:prstGeom>
          <a:solidFill>
            <a:srgbClr val="FFF8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Januari</a:t>
            </a:r>
            <a:endParaRPr dirty="0"/>
          </a:p>
        </p:txBody>
      </p:sp>
      <p:sp>
        <p:nvSpPr>
          <p:cNvPr id="262" name="Februari"/>
          <p:cNvSpPr txBox="1"/>
          <p:nvPr/>
        </p:nvSpPr>
        <p:spPr>
          <a:xfrm>
            <a:off x="13915521" y="3116299"/>
            <a:ext cx="4568578" cy="1104901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Februari</a:t>
            </a:r>
          </a:p>
        </p:txBody>
      </p:sp>
      <p:sp>
        <p:nvSpPr>
          <p:cNvPr id="263" name="Maret"/>
          <p:cNvSpPr txBox="1"/>
          <p:nvPr/>
        </p:nvSpPr>
        <p:spPr>
          <a:xfrm>
            <a:off x="13915521" y="4446497"/>
            <a:ext cx="4568578" cy="1104901"/>
          </a:xfrm>
          <a:prstGeom prst="rect">
            <a:avLst/>
          </a:prstGeom>
          <a:solidFill>
            <a:srgbClr val="D5FCC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Maret</a:t>
            </a:r>
          </a:p>
        </p:txBody>
      </p:sp>
      <p:sp>
        <p:nvSpPr>
          <p:cNvPr id="264" name="April"/>
          <p:cNvSpPr txBox="1"/>
          <p:nvPr/>
        </p:nvSpPr>
        <p:spPr>
          <a:xfrm>
            <a:off x="13929977" y="5744847"/>
            <a:ext cx="4539667" cy="1104901"/>
          </a:xfrm>
          <a:prstGeom prst="rect">
            <a:avLst/>
          </a:prstGeom>
          <a:solidFill>
            <a:srgbClr val="FFE9E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April</a:t>
            </a:r>
          </a:p>
        </p:txBody>
      </p:sp>
      <p:sp>
        <p:nvSpPr>
          <p:cNvPr id="265" name="Mei"/>
          <p:cNvSpPr txBox="1"/>
          <p:nvPr/>
        </p:nvSpPr>
        <p:spPr>
          <a:xfrm>
            <a:off x="13929977" y="7068917"/>
            <a:ext cx="4539667" cy="1104901"/>
          </a:xfrm>
          <a:prstGeom prst="rect">
            <a:avLst/>
          </a:prstGeom>
          <a:solidFill>
            <a:srgbClr val="E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Mei</a:t>
            </a:r>
          </a:p>
        </p:txBody>
      </p:sp>
      <p:sp>
        <p:nvSpPr>
          <p:cNvPr id="266" name="Juni"/>
          <p:cNvSpPr txBox="1"/>
          <p:nvPr/>
        </p:nvSpPr>
        <p:spPr>
          <a:xfrm>
            <a:off x="13915521" y="8392986"/>
            <a:ext cx="4568578" cy="1104901"/>
          </a:xfrm>
          <a:prstGeom prst="rect">
            <a:avLst/>
          </a:prstGeom>
          <a:solidFill>
            <a:srgbClr val="E1F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Juni</a:t>
            </a:r>
          </a:p>
        </p:txBody>
      </p:sp>
      <p:sp>
        <p:nvSpPr>
          <p:cNvPr id="267" name="Juli"/>
          <p:cNvSpPr txBox="1"/>
          <p:nvPr/>
        </p:nvSpPr>
        <p:spPr>
          <a:xfrm>
            <a:off x="19125085" y="1807333"/>
            <a:ext cx="4563456" cy="1104901"/>
          </a:xfrm>
          <a:prstGeom prst="rect">
            <a:avLst/>
          </a:prstGeom>
          <a:solidFill>
            <a:srgbClr val="FFD1E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Juli</a:t>
            </a:r>
          </a:p>
        </p:txBody>
      </p:sp>
      <p:sp>
        <p:nvSpPr>
          <p:cNvPr id="268" name="Agustus"/>
          <p:cNvSpPr txBox="1"/>
          <p:nvPr/>
        </p:nvSpPr>
        <p:spPr>
          <a:xfrm>
            <a:off x="19145932" y="3116299"/>
            <a:ext cx="4563455" cy="1104901"/>
          </a:xfrm>
          <a:prstGeom prst="rect">
            <a:avLst/>
          </a:prstGeom>
          <a:solidFill>
            <a:srgbClr val="E2C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Agustus</a:t>
            </a:r>
          </a:p>
        </p:txBody>
      </p:sp>
      <p:sp>
        <p:nvSpPr>
          <p:cNvPr id="269" name="September"/>
          <p:cNvSpPr txBox="1"/>
          <p:nvPr/>
        </p:nvSpPr>
        <p:spPr>
          <a:xfrm>
            <a:off x="19145932" y="4446497"/>
            <a:ext cx="4563455" cy="1104901"/>
          </a:xfrm>
          <a:prstGeom prst="rect">
            <a:avLst/>
          </a:prstGeom>
          <a:solidFill>
            <a:srgbClr val="FFDBD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September</a:t>
            </a:r>
          </a:p>
        </p:txBody>
      </p:sp>
      <p:sp>
        <p:nvSpPr>
          <p:cNvPr id="270" name="Oktober"/>
          <p:cNvSpPr txBox="1"/>
          <p:nvPr/>
        </p:nvSpPr>
        <p:spPr>
          <a:xfrm>
            <a:off x="19124302" y="5744847"/>
            <a:ext cx="4565019" cy="1104901"/>
          </a:xfrm>
          <a:prstGeom prst="rect">
            <a:avLst/>
          </a:prstGeom>
          <a:solidFill>
            <a:srgbClr val="F1FFA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Oktober</a:t>
            </a:r>
          </a:p>
        </p:txBody>
      </p:sp>
      <p:sp>
        <p:nvSpPr>
          <p:cNvPr id="271" name="November"/>
          <p:cNvSpPr txBox="1"/>
          <p:nvPr/>
        </p:nvSpPr>
        <p:spPr>
          <a:xfrm>
            <a:off x="19151768" y="7043197"/>
            <a:ext cx="4563456" cy="1104901"/>
          </a:xfrm>
          <a:prstGeom prst="rect">
            <a:avLst/>
          </a:prstGeom>
          <a:solidFill>
            <a:srgbClr val="FFE86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November</a:t>
            </a:r>
          </a:p>
        </p:txBody>
      </p:sp>
      <p:sp>
        <p:nvSpPr>
          <p:cNvPr id="272" name="Desember"/>
          <p:cNvSpPr txBox="1"/>
          <p:nvPr/>
        </p:nvSpPr>
        <p:spPr>
          <a:xfrm>
            <a:off x="19151768" y="8373395"/>
            <a:ext cx="4563456" cy="1104901"/>
          </a:xfrm>
          <a:prstGeom prst="rect">
            <a:avLst/>
          </a:prstGeom>
          <a:solidFill>
            <a:srgbClr val="9DFFB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Desember</a:t>
            </a:r>
          </a:p>
        </p:txBody>
      </p:sp>
      <p:grpSp>
        <p:nvGrpSpPr>
          <p:cNvPr id="275" name="Group"/>
          <p:cNvGrpSpPr/>
          <p:nvPr/>
        </p:nvGrpSpPr>
        <p:grpSpPr>
          <a:xfrm>
            <a:off x="372041" y="2896735"/>
            <a:ext cx="11783086" cy="7612716"/>
            <a:chOff x="0" y="0"/>
            <a:chExt cx="11783085" cy="7612715"/>
          </a:xfrm>
        </p:grpSpPr>
        <p:pic>
          <p:nvPicPr>
            <p:cNvPr id="273" name="Image" descr="Image"/>
            <p:cNvPicPr>
              <a:picLocks noChangeAspect="1"/>
            </p:cNvPicPr>
            <p:nvPr/>
          </p:nvPicPr>
          <p:blipFill>
            <a:blip r:embed="rId2"/>
            <a:srcRect l="1927" r="939" b="3223"/>
            <a:stretch>
              <a:fillRect/>
            </a:stretch>
          </p:blipFill>
          <p:spPr>
            <a:xfrm>
              <a:off x="0" y="1683335"/>
              <a:ext cx="11782946" cy="5929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Februari 2022"/>
            <p:cNvSpPr/>
            <p:nvPr/>
          </p:nvSpPr>
          <p:spPr>
            <a:xfrm>
              <a:off x="0" y="0"/>
              <a:ext cx="11783086" cy="1966819"/>
            </a:xfrm>
            <a:prstGeom prst="rect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4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Februari 2022</a:t>
              </a:r>
            </a:p>
          </p:txBody>
        </p:sp>
      </p:grpSp>
      <p:sp>
        <p:nvSpPr>
          <p:cNvPr id="24" name="TextBox 7">
            <a:extLst>
              <a:ext uri="{FF2B5EF4-FFF2-40B4-BE49-F238E27FC236}">
                <a16:creationId xmlns:a16="http://schemas.microsoft.com/office/drawing/2014/main" id="{5CED6986-59CC-B84F-8C97-B9ED212EEB5C}"/>
              </a:ext>
            </a:extLst>
          </p:cNvPr>
          <p:cNvSpPr txBox="1"/>
          <p:nvPr/>
        </p:nvSpPr>
        <p:spPr>
          <a:xfrm>
            <a:off x="5118105" y="12447905"/>
            <a:ext cx="347960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AU" sz="4000" dirty="0"/>
              <a:t>date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anggal berapa hari ini?"/>
          <p:cNvSpPr txBox="1"/>
          <p:nvPr/>
        </p:nvSpPr>
        <p:spPr>
          <a:xfrm>
            <a:off x="201617" y="192469"/>
            <a:ext cx="15699483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Tanggal berapa hari ini?</a:t>
            </a:r>
          </a:p>
        </p:txBody>
      </p:sp>
      <p:sp>
        <p:nvSpPr>
          <p:cNvPr id="278" name="TextBox 7"/>
          <p:cNvSpPr txBox="1"/>
          <p:nvPr/>
        </p:nvSpPr>
        <p:spPr>
          <a:xfrm>
            <a:off x="15210270" y="559499"/>
            <a:ext cx="9574649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What date is today?</a:t>
            </a:r>
          </a:p>
        </p:txBody>
      </p:sp>
      <p:sp>
        <p:nvSpPr>
          <p:cNvPr id="279" name="Hari ini hari"/>
          <p:cNvSpPr txBox="1"/>
          <p:nvPr/>
        </p:nvSpPr>
        <p:spPr>
          <a:xfrm>
            <a:off x="-83026" y="3823621"/>
            <a:ext cx="570274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ini hari</a:t>
            </a:r>
          </a:p>
        </p:txBody>
      </p:sp>
      <p:sp>
        <p:nvSpPr>
          <p:cNvPr id="280" name="Rounded Rectangle"/>
          <p:cNvSpPr/>
          <p:nvPr/>
        </p:nvSpPr>
        <p:spPr>
          <a:xfrm>
            <a:off x="5530353" y="3245506"/>
            <a:ext cx="18323051" cy="2375431"/>
          </a:xfrm>
          <a:prstGeom prst="roundRect">
            <a:avLst>
              <a:gd name="adj" fmla="val 8020"/>
            </a:avLst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1" name="Senin"/>
          <p:cNvSpPr/>
          <p:nvPr/>
        </p:nvSpPr>
        <p:spPr>
          <a:xfrm>
            <a:off x="5840626" y="3798221"/>
            <a:ext cx="3317427" cy="1270001"/>
          </a:xfrm>
          <a:prstGeom prst="rect">
            <a:avLst/>
          </a:prstGeom>
          <a:solidFill>
            <a:srgbClr val="531B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Senin</a:t>
            </a:r>
          </a:p>
        </p:txBody>
      </p:sp>
      <p:sp>
        <p:nvSpPr>
          <p:cNvPr id="282" name="Selasa"/>
          <p:cNvSpPr/>
          <p:nvPr/>
        </p:nvSpPr>
        <p:spPr>
          <a:xfrm>
            <a:off x="9378963" y="3798221"/>
            <a:ext cx="3317427" cy="1270001"/>
          </a:xfrm>
          <a:prstGeom prst="rect">
            <a:avLst/>
          </a:prstGeom>
          <a:solidFill>
            <a:srgbClr val="531B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Selasa</a:t>
            </a:r>
          </a:p>
        </p:txBody>
      </p:sp>
      <p:sp>
        <p:nvSpPr>
          <p:cNvPr id="283" name="Rabu"/>
          <p:cNvSpPr/>
          <p:nvPr/>
        </p:nvSpPr>
        <p:spPr>
          <a:xfrm>
            <a:off x="13033165" y="3798221"/>
            <a:ext cx="3317427" cy="1270001"/>
          </a:xfrm>
          <a:prstGeom prst="rect">
            <a:avLst/>
          </a:prstGeom>
          <a:solidFill>
            <a:srgbClr val="531B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Rabu</a:t>
            </a:r>
          </a:p>
        </p:txBody>
      </p:sp>
      <p:sp>
        <p:nvSpPr>
          <p:cNvPr id="284" name="Kamis"/>
          <p:cNvSpPr/>
          <p:nvPr/>
        </p:nvSpPr>
        <p:spPr>
          <a:xfrm>
            <a:off x="16687367" y="3798221"/>
            <a:ext cx="3317427" cy="1270001"/>
          </a:xfrm>
          <a:prstGeom prst="rect">
            <a:avLst/>
          </a:prstGeom>
          <a:solidFill>
            <a:srgbClr val="531B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Kamis</a:t>
            </a:r>
          </a:p>
        </p:txBody>
      </p:sp>
      <p:sp>
        <p:nvSpPr>
          <p:cNvPr id="285" name="Jumat"/>
          <p:cNvSpPr/>
          <p:nvPr/>
        </p:nvSpPr>
        <p:spPr>
          <a:xfrm>
            <a:off x="20341569" y="3798221"/>
            <a:ext cx="3317427" cy="1270001"/>
          </a:xfrm>
          <a:prstGeom prst="rect">
            <a:avLst/>
          </a:prstGeom>
          <a:solidFill>
            <a:srgbClr val="531B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Jumat</a:t>
            </a:r>
          </a:p>
        </p:txBody>
      </p:sp>
      <p:sp>
        <p:nvSpPr>
          <p:cNvPr id="286" name="tanggal"/>
          <p:cNvSpPr txBox="1"/>
          <p:nvPr/>
        </p:nvSpPr>
        <p:spPr>
          <a:xfrm>
            <a:off x="-23155" y="7924155"/>
            <a:ext cx="400107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tanggal</a:t>
            </a:r>
          </a:p>
        </p:txBody>
      </p:sp>
      <p:sp>
        <p:nvSpPr>
          <p:cNvPr id="287" name="Rounded Rectangle"/>
          <p:cNvSpPr/>
          <p:nvPr/>
        </p:nvSpPr>
        <p:spPr>
          <a:xfrm>
            <a:off x="4003640" y="7346040"/>
            <a:ext cx="3379065" cy="2375431"/>
          </a:xfrm>
          <a:prstGeom prst="roundRect">
            <a:avLst>
              <a:gd name="adj" fmla="val 8020"/>
            </a:avLst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" name="bulan"/>
          <p:cNvSpPr txBox="1"/>
          <p:nvPr/>
        </p:nvSpPr>
        <p:spPr>
          <a:xfrm>
            <a:off x="7597939" y="7924155"/>
            <a:ext cx="316747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bulan</a:t>
            </a:r>
            <a:endParaRPr dirty="0"/>
          </a:p>
        </p:txBody>
      </p:sp>
      <p:sp>
        <p:nvSpPr>
          <p:cNvPr id="289" name="Rounded Rectangle"/>
          <p:cNvSpPr/>
          <p:nvPr/>
        </p:nvSpPr>
        <p:spPr>
          <a:xfrm>
            <a:off x="10779862" y="6517651"/>
            <a:ext cx="13500108" cy="6582730"/>
          </a:xfrm>
          <a:prstGeom prst="roundRect">
            <a:avLst>
              <a:gd name="adj" fmla="val 2894"/>
            </a:avLst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" name="Januari"/>
          <p:cNvSpPr/>
          <p:nvPr/>
        </p:nvSpPr>
        <p:spPr>
          <a:xfrm>
            <a:off x="11042901" y="6849833"/>
            <a:ext cx="3902443" cy="1270001"/>
          </a:xfrm>
          <a:prstGeom prst="rect">
            <a:avLst/>
          </a:prstGeom>
          <a:solidFill>
            <a:srgbClr val="FAFF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Januari</a:t>
            </a:r>
          </a:p>
        </p:txBody>
      </p:sp>
      <p:sp>
        <p:nvSpPr>
          <p:cNvPr id="291" name="Februari"/>
          <p:cNvSpPr/>
          <p:nvPr/>
        </p:nvSpPr>
        <p:spPr>
          <a:xfrm>
            <a:off x="11042901" y="8383802"/>
            <a:ext cx="3902443" cy="1270001"/>
          </a:xfrm>
          <a:prstGeom prst="rect">
            <a:avLst/>
          </a:prstGeom>
          <a:solidFill>
            <a:srgbClr val="BBFFC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Februari</a:t>
            </a:r>
          </a:p>
        </p:txBody>
      </p:sp>
      <p:sp>
        <p:nvSpPr>
          <p:cNvPr id="292" name="Maret"/>
          <p:cNvSpPr/>
          <p:nvPr/>
        </p:nvSpPr>
        <p:spPr>
          <a:xfrm>
            <a:off x="11042901" y="9917772"/>
            <a:ext cx="3902443" cy="1270001"/>
          </a:xfrm>
          <a:prstGeom prst="rect">
            <a:avLst/>
          </a:prstGeom>
          <a:solidFill>
            <a:srgbClr val="D8FF7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Maret</a:t>
            </a:r>
          </a:p>
        </p:txBody>
      </p:sp>
      <p:sp>
        <p:nvSpPr>
          <p:cNvPr id="293" name="April"/>
          <p:cNvSpPr/>
          <p:nvPr/>
        </p:nvSpPr>
        <p:spPr>
          <a:xfrm>
            <a:off x="11042901" y="11451743"/>
            <a:ext cx="3902443" cy="1270001"/>
          </a:xfrm>
          <a:prstGeom prst="rect">
            <a:avLst/>
          </a:prstGeom>
          <a:solidFill>
            <a:srgbClr val="E6E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April</a:t>
            </a:r>
          </a:p>
        </p:txBody>
      </p:sp>
      <p:sp>
        <p:nvSpPr>
          <p:cNvPr id="294" name="Mei"/>
          <p:cNvSpPr/>
          <p:nvPr/>
        </p:nvSpPr>
        <p:spPr>
          <a:xfrm>
            <a:off x="15153898" y="6847113"/>
            <a:ext cx="3902442" cy="1270001"/>
          </a:xfrm>
          <a:prstGeom prst="rect">
            <a:avLst/>
          </a:prstGeom>
          <a:solidFill>
            <a:srgbClr val="FFE1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Mei</a:t>
            </a:r>
          </a:p>
        </p:txBody>
      </p:sp>
      <p:sp>
        <p:nvSpPr>
          <p:cNvPr id="295" name="Juni"/>
          <p:cNvSpPr/>
          <p:nvPr/>
        </p:nvSpPr>
        <p:spPr>
          <a:xfrm>
            <a:off x="15153898" y="8381083"/>
            <a:ext cx="3902442" cy="1270001"/>
          </a:xfrm>
          <a:prstGeom prst="rect">
            <a:avLst/>
          </a:prstGeom>
          <a:solidFill>
            <a:srgbClr val="FFF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Juni</a:t>
            </a:r>
          </a:p>
        </p:txBody>
      </p:sp>
      <p:sp>
        <p:nvSpPr>
          <p:cNvPr id="296" name="Juli"/>
          <p:cNvSpPr/>
          <p:nvPr/>
        </p:nvSpPr>
        <p:spPr>
          <a:xfrm>
            <a:off x="15153898" y="9915053"/>
            <a:ext cx="3902442" cy="1270001"/>
          </a:xfrm>
          <a:prstGeom prst="rect">
            <a:avLst/>
          </a:prstGeom>
          <a:solidFill>
            <a:srgbClr val="DE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Juli</a:t>
            </a:r>
          </a:p>
        </p:txBody>
      </p:sp>
      <p:sp>
        <p:nvSpPr>
          <p:cNvPr id="297" name="Agustus"/>
          <p:cNvSpPr/>
          <p:nvPr/>
        </p:nvSpPr>
        <p:spPr>
          <a:xfrm>
            <a:off x="15153898" y="11449023"/>
            <a:ext cx="3902442" cy="1270001"/>
          </a:xfrm>
          <a:prstGeom prst="rect">
            <a:avLst/>
          </a:prstGeom>
          <a:solidFill>
            <a:srgbClr val="FFEC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Agustus</a:t>
            </a:r>
          </a:p>
        </p:txBody>
      </p:sp>
      <p:sp>
        <p:nvSpPr>
          <p:cNvPr id="298" name="September"/>
          <p:cNvSpPr/>
          <p:nvPr/>
        </p:nvSpPr>
        <p:spPr>
          <a:xfrm>
            <a:off x="19264893" y="6858661"/>
            <a:ext cx="4865802" cy="1252343"/>
          </a:xfrm>
          <a:prstGeom prst="rect">
            <a:avLst/>
          </a:prstGeom>
          <a:solidFill>
            <a:srgbClr val="FFD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sz="6600" dirty="0"/>
              <a:t>September</a:t>
            </a:r>
          </a:p>
        </p:txBody>
      </p:sp>
      <p:sp>
        <p:nvSpPr>
          <p:cNvPr id="299" name="Oktober"/>
          <p:cNvSpPr/>
          <p:nvPr/>
        </p:nvSpPr>
        <p:spPr>
          <a:xfrm>
            <a:off x="19264893" y="8392631"/>
            <a:ext cx="4865802" cy="1219201"/>
          </a:xfrm>
          <a:prstGeom prst="rect">
            <a:avLst/>
          </a:prstGeom>
          <a:solidFill>
            <a:srgbClr val="BDF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Oktober</a:t>
            </a:r>
          </a:p>
        </p:txBody>
      </p:sp>
      <p:sp>
        <p:nvSpPr>
          <p:cNvPr id="300" name="November"/>
          <p:cNvSpPr/>
          <p:nvPr/>
        </p:nvSpPr>
        <p:spPr>
          <a:xfrm>
            <a:off x="19264893" y="9926601"/>
            <a:ext cx="4865802" cy="1252344"/>
          </a:xfrm>
          <a:prstGeom prst="rect">
            <a:avLst/>
          </a:prstGeom>
          <a:solidFill>
            <a:srgbClr val="FFD0D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November</a:t>
            </a:r>
          </a:p>
        </p:txBody>
      </p:sp>
      <p:sp>
        <p:nvSpPr>
          <p:cNvPr id="301" name="Desember"/>
          <p:cNvSpPr/>
          <p:nvPr/>
        </p:nvSpPr>
        <p:spPr>
          <a:xfrm>
            <a:off x="19264893" y="11460572"/>
            <a:ext cx="4865802" cy="1270001"/>
          </a:xfrm>
          <a:prstGeom prst="rect">
            <a:avLst/>
          </a:prstGeom>
          <a:solidFill>
            <a:srgbClr val="FDE8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71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Desember</a:t>
            </a:r>
          </a:p>
        </p:txBody>
      </p:sp>
      <p:sp>
        <p:nvSpPr>
          <p:cNvPr id="302" name="TextBox 7"/>
          <p:cNvSpPr txBox="1"/>
          <p:nvPr/>
        </p:nvSpPr>
        <p:spPr>
          <a:xfrm>
            <a:off x="92824" y="4899030"/>
            <a:ext cx="2896149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Today</a:t>
            </a:r>
          </a:p>
        </p:txBody>
      </p:sp>
      <p:sp>
        <p:nvSpPr>
          <p:cNvPr id="303" name="TextBox 7"/>
          <p:cNvSpPr txBox="1"/>
          <p:nvPr/>
        </p:nvSpPr>
        <p:spPr>
          <a:xfrm>
            <a:off x="92824" y="9067327"/>
            <a:ext cx="2896149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date</a:t>
            </a:r>
          </a:p>
        </p:txBody>
      </p:sp>
      <p:sp>
        <p:nvSpPr>
          <p:cNvPr id="304" name="TextBox 7"/>
          <p:cNvSpPr txBox="1"/>
          <p:nvPr/>
        </p:nvSpPr>
        <p:spPr>
          <a:xfrm>
            <a:off x="7733599" y="9067327"/>
            <a:ext cx="2896149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month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1348B-5668-5445-8983-146022E07BD7}"/>
              </a:ext>
            </a:extLst>
          </p:cNvPr>
          <p:cNvSpPr txBox="1"/>
          <p:nvPr/>
        </p:nvSpPr>
        <p:spPr>
          <a:xfrm>
            <a:off x="6348626" y="5056455"/>
            <a:ext cx="176170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Monday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F3937D-9A60-AC4A-9E26-C000AA14DF10}"/>
              </a:ext>
            </a:extLst>
          </p:cNvPr>
          <p:cNvSpPr txBox="1"/>
          <p:nvPr/>
        </p:nvSpPr>
        <p:spPr>
          <a:xfrm>
            <a:off x="10370139" y="5068222"/>
            <a:ext cx="174727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Tuesday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47034B-5E43-DC4E-BD40-697D1B234F07}"/>
              </a:ext>
            </a:extLst>
          </p:cNvPr>
          <p:cNvSpPr txBox="1"/>
          <p:nvPr/>
        </p:nvSpPr>
        <p:spPr>
          <a:xfrm>
            <a:off x="13499901" y="5067848"/>
            <a:ext cx="247664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Wednesday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401081-44C7-DC44-BE23-F09BF338D319}"/>
              </a:ext>
            </a:extLst>
          </p:cNvPr>
          <p:cNvSpPr txBox="1"/>
          <p:nvPr/>
        </p:nvSpPr>
        <p:spPr>
          <a:xfrm>
            <a:off x="17480138" y="5067847"/>
            <a:ext cx="186268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Thursday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72FDCD-4A18-E742-9E65-0A25E2805490}"/>
              </a:ext>
            </a:extLst>
          </p:cNvPr>
          <p:cNvSpPr txBox="1"/>
          <p:nvPr/>
        </p:nvSpPr>
        <p:spPr>
          <a:xfrm>
            <a:off x="21534082" y="5061892"/>
            <a:ext cx="130965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Friday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Hari apa hari ini?"/>
          <p:cNvSpPr txBox="1"/>
          <p:nvPr/>
        </p:nvSpPr>
        <p:spPr>
          <a:xfrm>
            <a:off x="406092" y="162256"/>
            <a:ext cx="14159325" cy="216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Hari </a:t>
            </a:r>
            <a:r>
              <a:rPr lang="en-US" dirty="0" err="1"/>
              <a:t>ini</a:t>
            </a:r>
            <a:r>
              <a:rPr dirty="0"/>
              <a:t> </a:t>
            </a:r>
            <a:r>
              <a:rPr dirty="0" err="1"/>
              <a:t>hari</a:t>
            </a:r>
            <a:r>
              <a:rPr dirty="0"/>
              <a:t> </a:t>
            </a:r>
            <a:r>
              <a:rPr lang="en-US" dirty="0" err="1"/>
              <a:t>apa</a:t>
            </a:r>
            <a:r>
              <a:rPr dirty="0"/>
              <a:t>?</a:t>
            </a:r>
          </a:p>
        </p:txBody>
      </p:sp>
      <p:sp>
        <p:nvSpPr>
          <p:cNvPr id="307" name="TextBox 7"/>
          <p:cNvSpPr txBox="1"/>
          <p:nvPr/>
        </p:nvSpPr>
        <p:spPr>
          <a:xfrm>
            <a:off x="-417235" y="2174865"/>
            <a:ext cx="9574649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5800" b="1">
                <a:solidFill>
                  <a:srgbClr val="0433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What day is today?</a:t>
            </a:r>
          </a:p>
        </p:txBody>
      </p:sp>
      <p:sp>
        <p:nvSpPr>
          <p:cNvPr id="308" name="hari Senin"/>
          <p:cNvSpPr txBox="1"/>
          <p:nvPr/>
        </p:nvSpPr>
        <p:spPr>
          <a:xfrm>
            <a:off x="16115817" y="917627"/>
            <a:ext cx="8033230" cy="1638301"/>
          </a:xfrm>
          <a:prstGeom prst="rect">
            <a:avLst/>
          </a:prstGeom>
          <a:solidFill>
            <a:srgbClr val="B2F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Senin</a:t>
            </a:r>
          </a:p>
        </p:txBody>
      </p:sp>
      <p:sp>
        <p:nvSpPr>
          <p:cNvPr id="309" name="hari Selasa"/>
          <p:cNvSpPr txBox="1"/>
          <p:nvPr/>
        </p:nvSpPr>
        <p:spPr>
          <a:xfrm>
            <a:off x="16166188" y="2786944"/>
            <a:ext cx="7932487" cy="1638301"/>
          </a:xfrm>
          <a:prstGeom prst="rect">
            <a:avLst/>
          </a:prstGeom>
          <a:solidFill>
            <a:srgbClr val="FAF9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Selasa</a:t>
            </a:r>
          </a:p>
        </p:txBody>
      </p:sp>
      <p:sp>
        <p:nvSpPr>
          <p:cNvPr id="310" name="hari Rabu"/>
          <p:cNvSpPr txBox="1"/>
          <p:nvPr/>
        </p:nvSpPr>
        <p:spPr>
          <a:xfrm>
            <a:off x="16177804" y="4656261"/>
            <a:ext cx="7909256" cy="1638301"/>
          </a:xfrm>
          <a:prstGeom prst="rect">
            <a:avLst/>
          </a:prstGeom>
          <a:solidFill>
            <a:srgbClr val="C6FFC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Rabu</a:t>
            </a:r>
          </a:p>
        </p:txBody>
      </p:sp>
      <p:sp>
        <p:nvSpPr>
          <p:cNvPr id="311" name="hari Kamis"/>
          <p:cNvSpPr txBox="1"/>
          <p:nvPr/>
        </p:nvSpPr>
        <p:spPr>
          <a:xfrm>
            <a:off x="16115655" y="6528825"/>
            <a:ext cx="7909256" cy="1638301"/>
          </a:xfrm>
          <a:prstGeom prst="rect">
            <a:avLst/>
          </a:prstGeom>
          <a:solidFill>
            <a:srgbClr val="C5F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Kamis</a:t>
            </a:r>
          </a:p>
        </p:txBody>
      </p:sp>
      <p:sp>
        <p:nvSpPr>
          <p:cNvPr id="312" name="hari Jumat"/>
          <p:cNvSpPr txBox="1"/>
          <p:nvPr/>
        </p:nvSpPr>
        <p:spPr>
          <a:xfrm>
            <a:off x="16280489" y="8401390"/>
            <a:ext cx="7579585" cy="1638301"/>
          </a:xfrm>
          <a:prstGeom prst="rect">
            <a:avLst/>
          </a:prstGeom>
          <a:solidFill>
            <a:srgbClr val="F0E8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Jumat</a:t>
            </a:r>
          </a:p>
        </p:txBody>
      </p:sp>
      <p:sp>
        <p:nvSpPr>
          <p:cNvPr id="313" name="hari Sabtu"/>
          <p:cNvSpPr txBox="1"/>
          <p:nvPr/>
        </p:nvSpPr>
        <p:spPr>
          <a:xfrm>
            <a:off x="16238712" y="10270707"/>
            <a:ext cx="7579584" cy="1638301"/>
          </a:xfrm>
          <a:prstGeom prst="rect">
            <a:avLst/>
          </a:prstGeom>
          <a:solidFill>
            <a:srgbClr val="DA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Sabtu</a:t>
            </a:r>
          </a:p>
        </p:txBody>
      </p:sp>
      <p:sp>
        <p:nvSpPr>
          <p:cNvPr id="314" name="hari Minggu"/>
          <p:cNvSpPr txBox="1"/>
          <p:nvPr/>
        </p:nvSpPr>
        <p:spPr>
          <a:xfrm>
            <a:off x="16387052" y="12140024"/>
            <a:ext cx="7366461" cy="1638301"/>
          </a:xfrm>
          <a:prstGeom prst="rect">
            <a:avLst/>
          </a:prstGeom>
          <a:solidFill>
            <a:srgbClr val="D2FF7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hari Minggu</a:t>
            </a:r>
          </a:p>
        </p:txBody>
      </p:sp>
      <p:sp>
        <p:nvSpPr>
          <p:cNvPr id="315" name="Hari ini"/>
          <p:cNvSpPr txBox="1"/>
          <p:nvPr/>
        </p:nvSpPr>
        <p:spPr>
          <a:xfrm>
            <a:off x="523926" y="6528825"/>
            <a:ext cx="4088012" cy="309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9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Hari </a:t>
            </a:r>
            <a:r>
              <a:rPr dirty="0" err="1"/>
              <a:t>ini</a:t>
            </a:r>
            <a:endParaRPr dirty="0"/>
          </a:p>
        </p:txBody>
      </p:sp>
      <p:sp>
        <p:nvSpPr>
          <p:cNvPr id="316" name="Rectangle"/>
          <p:cNvSpPr/>
          <p:nvPr/>
        </p:nvSpPr>
        <p:spPr>
          <a:xfrm>
            <a:off x="5459630" y="7175640"/>
            <a:ext cx="6867428" cy="2321723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" name="tanggal"/>
          <p:cNvSpPr txBox="1"/>
          <p:nvPr/>
        </p:nvSpPr>
        <p:spPr>
          <a:xfrm>
            <a:off x="384317" y="10289757"/>
            <a:ext cx="472321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9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tanggal</a:t>
            </a:r>
          </a:p>
        </p:txBody>
      </p:sp>
      <p:sp>
        <p:nvSpPr>
          <p:cNvPr id="318" name="Rectangle"/>
          <p:cNvSpPr/>
          <p:nvPr/>
        </p:nvSpPr>
        <p:spPr>
          <a:xfrm>
            <a:off x="5459630" y="9928996"/>
            <a:ext cx="6867428" cy="2321723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21" name="Group"/>
          <p:cNvGrpSpPr/>
          <p:nvPr/>
        </p:nvGrpSpPr>
        <p:grpSpPr>
          <a:xfrm>
            <a:off x="8387754" y="2067950"/>
            <a:ext cx="7608492" cy="4915629"/>
            <a:chOff x="0" y="0"/>
            <a:chExt cx="7608490" cy="4915628"/>
          </a:xfrm>
        </p:grpSpPr>
        <p:pic>
          <p:nvPicPr>
            <p:cNvPr id="319" name="Image" descr="Image"/>
            <p:cNvPicPr>
              <a:picLocks noChangeAspect="1"/>
            </p:cNvPicPr>
            <p:nvPr/>
          </p:nvPicPr>
          <p:blipFill>
            <a:blip r:embed="rId2"/>
            <a:srcRect l="1927" r="939" b="3223"/>
            <a:stretch>
              <a:fillRect/>
            </a:stretch>
          </p:blipFill>
          <p:spPr>
            <a:xfrm>
              <a:off x="0" y="1086951"/>
              <a:ext cx="7608401" cy="3828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" name="Februari 2022"/>
            <p:cNvSpPr/>
            <p:nvPr/>
          </p:nvSpPr>
          <p:spPr>
            <a:xfrm>
              <a:off x="0" y="0"/>
              <a:ext cx="7608491" cy="1270000"/>
            </a:xfrm>
            <a:prstGeom prst="rect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4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Februari 2022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1E4A4D-486C-5244-9773-12957B3AF562}"/>
              </a:ext>
            </a:extLst>
          </p:cNvPr>
          <p:cNvSpPr txBox="1"/>
          <p:nvPr/>
        </p:nvSpPr>
        <p:spPr>
          <a:xfrm>
            <a:off x="1727415" y="8625505"/>
            <a:ext cx="131927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Today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ADBCA0-F7BE-3742-B205-19BE169A5430}"/>
              </a:ext>
            </a:extLst>
          </p:cNvPr>
          <p:cNvSpPr txBox="1"/>
          <p:nvPr/>
        </p:nvSpPr>
        <p:spPr>
          <a:xfrm>
            <a:off x="2033417" y="11957054"/>
            <a:ext cx="103073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date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853</Words>
  <Application>Microsoft Office PowerPoint</Application>
  <PresentationFormat>Custom</PresentationFormat>
  <Paragraphs>417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Century Gothic</vt:lpstr>
      <vt:lpstr>Chalkboard</vt:lpstr>
      <vt:lpstr>Chalkduster</vt:lpstr>
      <vt:lpstr>Comic Sans MS</vt:lpstr>
      <vt:lpstr>Futura</vt:lpstr>
      <vt:lpstr>Helvetica Neue</vt:lpstr>
      <vt:lpstr>Helvetica Neue Medium</vt:lpstr>
      <vt:lpstr>OpenDyslexic Bold</vt:lpstr>
      <vt:lpstr>OpenDyslexic Italic</vt:lpstr>
      <vt:lpstr>21_BasicWhite</vt:lpstr>
      <vt:lpstr>Ngobrol Kalender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TALK</dc:title>
  <cp:lastModifiedBy>Jim Athanasiadis</cp:lastModifiedBy>
  <cp:revision>19</cp:revision>
  <dcterms:modified xsi:type="dcterms:W3CDTF">2022-01-19T12:34:09Z</dcterms:modified>
</cp:coreProperties>
</file>