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23/10/2016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bukit</a:t>
            </a:r>
            <a:endParaRPr lang="en-AU" sz="8000" b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9" y="655492"/>
            <a:ext cx="3152775" cy="14478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460" y="303447"/>
            <a:ext cx="4483617" cy="7040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137" y="1910013"/>
            <a:ext cx="3189794" cy="22821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39" y="1616797"/>
            <a:ext cx="4504353" cy="213956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2150"/>
            <a:ext cx="4005080" cy="22524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374" y="3611825"/>
            <a:ext cx="3810000" cy="381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5" y="2221610"/>
            <a:ext cx="2907386" cy="21805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75" y="5516825"/>
            <a:ext cx="4544008" cy="12655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583" y="3506800"/>
            <a:ext cx="2552700" cy="1790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275" y="3925417"/>
            <a:ext cx="1640201" cy="17886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79" y="1163587"/>
            <a:ext cx="3477208" cy="127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3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54" y="1212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bukit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08" y="1207249"/>
            <a:ext cx="11481292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You are probably thinking that </a:t>
            </a:r>
            <a:r>
              <a:rPr lang="en-AU" sz="4000" b="1" i="1" dirty="0"/>
              <a:t>“</a:t>
            </a:r>
            <a:r>
              <a:rPr lang="en-AU" sz="4000" b="1" i="1" dirty="0" err="1"/>
              <a:t>bukit</a:t>
            </a:r>
            <a:r>
              <a:rPr lang="en-AU" sz="4000" b="1" i="1" dirty="0"/>
              <a:t>”</a:t>
            </a:r>
            <a:r>
              <a:rPr lang="en-AU" sz="4000" dirty="0"/>
              <a:t>, pronounced </a:t>
            </a:r>
            <a:r>
              <a:rPr lang="en-AU" sz="4000" i="1" dirty="0"/>
              <a:t>“book-it”</a:t>
            </a:r>
            <a:r>
              <a:rPr lang="en-AU" sz="4000" dirty="0"/>
              <a:t>,</a:t>
            </a:r>
            <a:r>
              <a:rPr lang="en-AU" sz="4000" i="1" dirty="0"/>
              <a:t> </a:t>
            </a:r>
            <a:r>
              <a:rPr lang="en-AU" sz="4000" dirty="0"/>
              <a:t>means to </a:t>
            </a:r>
            <a:r>
              <a:rPr lang="en-AU" sz="4000" i="1" dirty="0"/>
              <a:t>“book” </a:t>
            </a:r>
            <a:r>
              <a:rPr lang="en-AU" sz="4000" dirty="0"/>
              <a:t>airline travel, right?</a:t>
            </a:r>
          </a:p>
          <a:p>
            <a:pPr algn="just"/>
            <a:r>
              <a:rPr lang="en-AU" sz="4000" dirty="0"/>
              <a:t>If you believe that, then you really are </a:t>
            </a:r>
            <a:r>
              <a:rPr lang="en-AU" sz="4000" i="1" dirty="0"/>
              <a:t>“on a flight of fancy”</a:t>
            </a:r>
            <a:r>
              <a:rPr lang="en-AU" sz="4000" dirty="0"/>
              <a:t>.</a:t>
            </a:r>
          </a:p>
          <a:p>
            <a:pPr algn="just"/>
            <a:r>
              <a:rPr lang="en-AU" sz="4000" dirty="0"/>
              <a:t>The noun </a:t>
            </a:r>
            <a:r>
              <a:rPr lang="en-AU" sz="4000" b="1" i="1" dirty="0"/>
              <a:t>“</a:t>
            </a:r>
            <a:r>
              <a:rPr lang="en-AU" sz="4000" b="1" i="1" dirty="0" err="1"/>
              <a:t>bukit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“hill” </a:t>
            </a:r>
            <a:r>
              <a:rPr lang="en-AU" sz="4000" dirty="0"/>
              <a:t>in Indonesian.</a:t>
            </a:r>
          </a:p>
          <a:p>
            <a:pPr algn="just"/>
            <a:r>
              <a:rPr lang="en-AU" sz="4000" dirty="0"/>
              <a:t>Here in Australia, we have the most famous </a:t>
            </a:r>
            <a:r>
              <a:rPr lang="en-AU" sz="4000" b="1" i="1" dirty="0"/>
              <a:t>“</a:t>
            </a:r>
            <a:r>
              <a:rPr lang="en-AU" sz="4000" b="1" i="1" dirty="0" err="1"/>
              <a:t>bukit</a:t>
            </a:r>
            <a:r>
              <a:rPr lang="en-AU" sz="4000" b="1" i="1" dirty="0"/>
              <a:t>” </a:t>
            </a:r>
            <a:r>
              <a:rPr lang="en-AU" sz="4000" dirty="0"/>
              <a:t>in the world in the form of </a:t>
            </a:r>
            <a:r>
              <a:rPr lang="en-AU" sz="4000" i="1" dirty="0"/>
              <a:t>Uluru</a:t>
            </a:r>
            <a:r>
              <a:rPr lang="en-AU" sz="4000" dirty="0"/>
              <a:t>, formerly known as </a:t>
            </a:r>
            <a:r>
              <a:rPr lang="en-AU" sz="4000" i="1" dirty="0"/>
              <a:t>Ayers Rock</a:t>
            </a:r>
            <a:r>
              <a:rPr lang="en-AU" sz="4000" dirty="0"/>
              <a:t>.</a:t>
            </a:r>
          </a:p>
          <a:p>
            <a:endParaRPr lang="en-AU" sz="40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47" y="5486400"/>
            <a:ext cx="762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3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bukit</a:t>
            </a:r>
            <a:endParaRPr lang="en-AU" sz="80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3" y="3795960"/>
            <a:ext cx="4005080" cy="22524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3" y="1315487"/>
            <a:ext cx="11826234" cy="4351338"/>
          </a:xfrm>
        </p:spPr>
        <p:txBody>
          <a:bodyPr>
            <a:normAutofit/>
          </a:bodyPr>
          <a:lstStyle/>
          <a:p>
            <a:pPr algn="just"/>
            <a:r>
              <a:rPr lang="en-AU" sz="3600" dirty="0"/>
              <a:t>If your  feel like a holiday to </a:t>
            </a:r>
            <a:r>
              <a:rPr lang="en-AU" sz="3600" i="1" dirty="0"/>
              <a:t>Uluru</a:t>
            </a:r>
            <a:r>
              <a:rPr lang="en-AU" sz="3600" dirty="0"/>
              <a:t>, just go ahead and </a:t>
            </a:r>
            <a:r>
              <a:rPr lang="en-AU" sz="3600" b="1" i="1" dirty="0"/>
              <a:t>“</a:t>
            </a:r>
            <a:r>
              <a:rPr lang="en-AU" sz="3600" b="1" i="1" dirty="0" err="1"/>
              <a:t>bukit</a:t>
            </a:r>
            <a:r>
              <a:rPr lang="en-AU" sz="3600" b="1" i="1" dirty="0"/>
              <a:t>”</a:t>
            </a:r>
            <a:r>
              <a:rPr lang="en-AU" sz="3600" dirty="0"/>
              <a:t>! Ayers Rock Airport is situated only 20 minutes drive from </a:t>
            </a:r>
            <a:r>
              <a:rPr lang="en-AU" sz="3600" i="1" dirty="0"/>
              <a:t>Uluru</a:t>
            </a:r>
            <a:r>
              <a:rPr lang="en-AU" sz="3600" dirty="0"/>
              <a:t> so you no longer need to make the 463 kilometre trek from Alice Springs when visiting </a:t>
            </a:r>
            <a:r>
              <a:rPr lang="en-AU" sz="3600" i="1" dirty="0"/>
              <a:t>“The Rock”</a:t>
            </a:r>
            <a:r>
              <a:rPr lang="en-AU" sz="3600" dirty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547" y="5486400"/>
            <a:ext cx="76200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611" y="3402379"/>
            <a:ext cx="5715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2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127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bukit</vt:lpstr>
      <vt:lpstr>bukit</vt:lpstr>
      <vt:lpstr>bukit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35</cp:revision>
  <dcterms:created xsi:type="dcterms:W3CDTF">2016-04-10T22:18:35Z</dcterms:created>
  <dcterms:modified xsi:type="dcterms:W3CDTF">2016-10-23T06:13:50Z</dcterms:modified>
</cp:coreProperties>
</file>