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buang</a:t>
            </a:r>
            <a:r>
              <a:rPr lang="en-AU" sz="8000" b="1" dirty="0"/>
              <a:t> 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433">
            <a:off x="8421345" y="2887796"/>
            <a:ext cx="4117506" cy="407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4695" flipH="1">
            <a:off x="-363605" y="2873374"/>
            <a:ext cx="4020099" cy="4078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4695" flipH="1">
            <a:off x="2105868" y="2873373"/>
            <a:ext cx="4020099" cy="407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433">
            <a:off x="5784825" y="2858948"/>
            <a:ext cx="4117506" cy="40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0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buang</a:t>
            </a:r>
            <a:r>
              <a:rPr lang="en-AU" sz="8000" b="1" dirty="0"/>
              <a:t>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36497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still remember that </a:t>
            </a:r>
            <a:r>
              <a:rPr lang="en-AU" sz="4000" b="1" i="1" dirty="0"/>
              <a:t>“air”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</a:t>
            </a:r>
            <a:r>
              <a:rPr lang="en-AU" sz="4000" b="1" i="1" dirty="0"/>
              <a:t> </a:t>
            </a:r>
            <a:r>
              <a:rPr lang="en-AU" sz="4000" i="1" dirty="0"/>
              <a:t>“eye-ear”, </a:t>
            </a:r>
            <a:r>
              <a:rPr lang="en-AU" sz="4000" dirty="0"/>
              <a:t>means</a:t>
            </a:r>
            <a:r>
              <a:rPr lang="en-AU" sz="4000" i="1" dirty="0"/>
              <a:t> “water”, </a:t>
            </a:r>
            <a:r>
              <a:rPr lang="en-AU" sz="4000" dirty="0"/>
              <a:t>don’t you?</a:t>
            </a:r>
          </a:p>
          <a:p>
            <a:pPr algn="just"/>
            <a:r>
              <a:rPr lang="en-AU" sz="4000" dirty="0"/>
              <a:t>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buang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“boo-</a:t>
            </a:r>
            <a:r>
              <a:rPr lang="en-AU" sz="4000" i="1" dirty="0" err="1"/>
              <a:t>ung</a:t>
            </a:r>
            <a:r>
              <a:rPr lang="en-AU" sz="4000" i="1" dirty="0"/>
              <a:t>”</a:t>
            </a:r>
            <a:r>
              <a:rPr lang="en-AU" sz="4000" dirty="0"/>
              <a:t>, means to </a:t>
            </a:r>
            <a:r>
              <a:rPr lang="en-AU" sz="4000" i="1" dirty="0"/>
              <a:t>“throw out” </a:t>
            </a:r>
            <a:r>
              <a:rPr lang="en-AU" sz="4000" dirty="0"/>
              <a:t>or </a:t>
            </a:r>
            <a:r>
              <a:rPr lang="en-AU" sz="4000" i="1" dirty="0"/>
              <a:t>“dispose of” </a:t>
            </a:r>
            <a:r>
              <a:rPr lang="en-AU" sz="4000" dirty="0"/>
              <a:t>something.</a:t>
            </a:r>
          </a:p>
          <a:p>
            <a:pPr algn="just"/>
            <a:r>
              <a:rPr lang="en-AU" sz="4000" dirty="0"/>
              <a:t>Therefore, it would be logical to assume that </a:t>
            </a:r>
            <a:r>
              <a:rPr lang="en-AU" sz="4000" b="1" i="1" dirty="0"/>
              <a:t>“</a:t>
            </a:r>
            <a:r>
              <a:rPr lang="en-AU" sz="4000" b="1" i="1" dirty="0" err="1"/>
              <a:t>buang</a:t>
            </a:r>
            <a:r>
              <a:rPr lang="en-AU" sz="4000" b="1" i="1" dirty="0"/>
              <a:t> air” </a:t>
            </a:r>
            <a:r>
              <a:rPr lang="en-AU" sz="4000" dirty="0"/>
              <a:t>means to </a:t>
            </a:r>
            <a:r>
              <a:rPr lang="en-AU" sz="4000" i="1" dirty="0"/>
              <a:t>“throw out the water”</a:t>
            </a:r>
            <a:r>
              <a:rPr lang="en-AU" sz="4000" dirty="0"/>
              <a:t>, wouldn’t it?</a:t>
            </a:r>
          </a:p>
          <a:p>
            <a:pPr algn="just"/>
            <a:endParaRPr lang="en-AU" sz="4000" dirty="0"/>
          </a:p>
          <a:p>
            <a:endParaRPr lang="en-AU" sz="4000" i="1" dirty="0"/>
          </a:p>
        </p:txBody>
      </p:sp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buang</a:t>
            </a:r>
            <a:r>
              <a:rPr lang="en-AU" sz="8000" b="1" dirty="0"/>
              <a:t> air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748" y="1961495"/>
            <a:ext cx="1125250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WRONG!!!</a:t>
            </a:r>
          </a:p>
        </p:txBody>
      </p:sp>
    </p:spTree>
    <p:extLst>
      <p:ext uri="{BB962C8B-B14F-4D97-AF65-F5344CB8AC3E}">
        <p14:creationId xmlns:p14="http://schemas.microsoft.com/office/powerpoint/2010/main" val="94797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buang</a:t>
            </a:r>
            <a:r>
              <a:rPr lang="en-AU" sz="8000" b="1" dirty="0"/>
              <a:t>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36497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 Indonesian, </a:t>
            </a:r>
            <a:r>
              <a:rPr lang="en-AU" sz="4000" b="1" i="1" dirty="0"/>
              <a:t>“</a:t>
            </a:r>
            <a:r>
              <a:rPr lang="en-AU" sz="4000" b="1" i="1" dirty="0" err="1"/>
              <a:t>buang</a:t>
            </a:r>
            <a:r>
              <a:rPr lang="en-AU" sz="4000" b="1" i="1" dirty="0"/>
              <a:t> air” </a:t>
            </a:r>
            <a:r>
              <a:rPr lang="en-AU" sz="4000" dirty="0"/>
              <a:t>is the polite way of saying you need to go to the toilet: </a:t>
            </a:r>
            <a:r>
              <a:rPr lang="en-AU" sz="4000" b="1" i="1" dirty="0"/>
              <a:t>“</a:t>
            </a:r>
            <a:r>
              <a:rPr lang="en-AU" sz="4000" b="1" i="1" dirty="0" err="1"/>
              <a:t>Saya</a:t>
            </a:r>
            <a:r>
              <a:rPr lang="en-AU" sz="4000" b="1" i="1" dirty="0"/>
              <a:t> </a:t>
            </a:r>
            <a:r>
              <a:rPr lang="en-AU" sz="4000" b="1" i="1" dirty="0" err="1"/>
              <a:t>mau</a:t>
            </a:r>
            <a:r>
              <a:rPr lang="en-AU" sz="4000" b="1" i="1" dirty="0"/>
              <a:t> </a:t>
            </a:r>
            <a:r>
              <a:rPr lang="en-AU" sz="4000" b="1" i="1" dirty="0" err="1"/>
              <a:t>buang</a:t>
            </a:r>
            <a:r>
              <a:rPr lang="en-AU" sz="4000" b="1" i="1" dirty="0"/>
              <a:t> air!”</a:t>
            </a:r>
          </a:p>
          <a:p>
            <a:pPr algn="just"/>
            <a:r>
              <a:rPr lang="en-AU" sz="4000" dirty="0"/>
              <a:t>However, to complicate matters, there are two types of water that Indonesians like to </a:t>
            </a:r>
            <a:r>
              <a:rPr lang="en-AU" sz="4000" b="1" i="1" dirty="0"/>
              <a:t>“</a:t>
            </a:r>
            <a:r>
              <a:rPr lang="en-AU" sz="4000" b="1" i="1" dirty="0" err="1"/>
              <a:t>buang</a:t>
            </a:r>
            <a:r>
              <a:rPr lang="en-AU" sz="4000" b="1" i="1" dirty="0"/>
              <a:t>” </a:t>
            </a:r>
            <a:r>
              <a:rPr lang="en-AU" sz="4000" dirty="0"/>
              <a:t>in the toilet … the </a:t>
            </a:r>
            <a:r>
              <a:rPr lang="en-AU" sz="4000" i="1" dirty="0"/>
              <a:t>“big water” </a:t>
            </a:r>
            <a:r>
              <a:rPr lang="en-AU" sz="4000" dirty="0"/>
              <a:t>and the </a:t>
            </a:r>
            <a:r>
              <a:rPr lang="en-AU" sz="4000" i="1" dirty="0"/>
              <a:t>“small water”</a:t>
            </a:r>
            <a:r>
              <a:rPr lang="en-AU" sz="4000" dirty="0"/>
              <a:t>.</a:t>
            </a:r>
          </a:p>
          <a:p>
            <a:pPr algn="just"/>
            <a:r>
              <a:rPr lang="en-AU" sz="4000" dirty="0"/>
              <a:t>For clarification, please go to the next slide!</a:t>
            </a:r>
          </a:p>
          <a:p>
            <a:pPr algn="just"/>
            <a:endParaRPr lang="en-AU" sz="4000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38" y="94169"/>
            <a:ext cx="1354585" cy="1371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28" y="146369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4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buang</a:t>
            </a:r>
            <a:r>
              <a:rPr lang="en-AU" sz="8000" b="1" dirty="0"/>
              <a:t> air </a:t>
            </a:r>
            <a:r>
              <a:rPr lang="en-AU" sz="8000" b="1" dirty="0" err="1"/>
              <a:t>besar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36497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b="1" i="1" dirty="0"/>
              <a:t>“</a:t>
            </a:r>
            <a:r>
              <a:rPr lang="en-AU" sz="4000" b="1" i="1" dirty="0" err="1"/>
              <a:t>buang</a:t>
            </a:r>
            <a:r>
              <a:rPr lang="en-AU" sz="4000" b="1" i="1" dirty="0"/>
              <a:t> air </a:t>
            </a:r>
            <a:r>
              <a:rPr lang="en-AU" sz="4000" b="1" i="1" dirty="0" err="1"/>
              <a:t>besar</a:t>
            </a:r>
            <a:r>
              <a:rPr lang="en-AU" sz="4000" b="1" i="1" dirty="0"/>
              <a:t>” </a:t>
            </a:r>
            <a:r>
              <a:rPr lang="en-AU" sz="4000" dirty="0"/>
              <a:t>is the polite way of saying you need to </a:t>
            </a:r>
            <a:r>
              <a:rPr lang="en-AU" sz="4000" i="1" dirty="0"/>
              <a:t>“throw out the big water” </a:t>
            </a:r>
            <a:r>
              <a:rPr lang="en-AU" sz="4000" dirty="0"/>
              <a:t>or “</a:t>
            </a:r>
            <a:r>
              <a:rPr lang="en-AU" sz="4000" i="1" dirty="0"/>
              <a:t>defecate”</a:t>
            </a:r>
            <a:r>
              <a:rPr lang="en-AU" sz="4000" dirty="0"/>
              <a:t>: </a:t>
            </a:r>
            <a:r>
              <a:rPr lang="en-AU" sz="4000" b="1" i="1" dirty="0"/>
              <a:t>“</a:t>
            </a:r>
            <a:r>
              <a:rPr lang="en-AU" sz="4000" b="1" i="1" dirty="0" err="1"/>
              <a:t>Saya</a:t>
            </a:r>
            <a:r>
              <a:rPr lang="en-AU" sz="4000" b="1" i="1" dirty="0"/>
              <a:t> </a:t>
            </a:r>
            <a:r>
              <a:rPr lang="en-AU" sz="4000" b="1" i="1" dirty="0" err="1"/>
              <a:t>mau</a:t>
            </a:r>
            <a:r>
              <a:rPr lang="en-AU" sz="4000" b="1" i="1" dirty="0"/>
              <a:t> </a:t>
            </a:r>
            <a:r>
              <a:rPr lang="en-AU" sz="4000" b="1" i="1" dirty="0" err="1"/>
              <a:t>buang</a:t>
            </a:r>
            <a:r>
              <a:rPr lang="en-AU" sz="4000" b="1" i="1" dirty="0"/>
              <a:t> air </a:t>
            </a:r>
            <a:r>
              <a:rPr lang="en-AU" sz="4000" b="1" i="1" dirty="0" err="1"/>
              <a:t>besar</a:t>
            </a:r>
            <a:r>
              <a:rPr lang="en-AU" sz="4000" b="1" i="1" dirty="0"/>
              <a:t>!”</a:t>
            </a:r>
          </a:p>
          <a:p>
            <a:pPr algn="just"/>
            <a:endParaRPr lang="en-AU" sz="4000" dirty="0"/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28" y="146369"/>
            <a:ext cx="1371599" cy="1371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38" y="94169"/>
            <a:ext cx="1354585" cy="1371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26" y="3223588"/>
            <a:ext cx="554355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9" y="3519603"/>
            <a:ext cx="6165137" cy="292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buang</a:t>
            </a:r>
            <a:r>
              <a:rPr lang="en-AU" sz="8000" b="1" dirty="0"/>
              <a:t> air </a:t>
            </a:r>
            <a:r>
              <a:rPr lang="en-AU" sz="8000" b="1" dirty="0" err="1"/>
              <a:t>kecil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36497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b="1" i="1" dirty="0"/>
              <a:t>“</a:t>
            </a:r>
            <a:r>
              <a:rPr lang="en-AU" sz="4000" b="1" i="1" dirty="0" err="1"/>
              <a:t>buang</a:t>
            </a:r>
            <a:r>
              <a:rPr lang="en-AU" sz="4000" b="1" i="1" dirty="0"/>
              <a:t> air </a:t>
            </a:r>
            <a:r>
              <a:rPr lang="en-AU" sz="4000" b="1" i="1" dirty="0" err="1"/>
              <a:t>kecil</a:t>
            </a:r>
            <a:r>
              <a:rPr lang="en-AU" sz="4000" b="1" i="1" dirty="0"/>
              <a:t>” </a:t>
            </a:r>
            <a:r>
              <a:rPr lang="en-AU" sz="4000" dirty="0"/>
              <a:t>is the polite way of saying you need to </a:t>
            </a:r>
            <a:r>
              <a:rPr lang="en-AU" sz="4000" i="1" dirty="0"/>
              <a:t>“throw out the small water” </a:t>
            </a:r>
            <a:r>
              <a:rPr lang="en-AU" sz="4000" dirty="0"/>
              <a:t>or “</a:t>
            </a:r>
            <a:r>
              <a:rPr lang="en-AU" sz="4000" i="1" dirty="0"/>
              <a:t>urinate”</a:t>
            </a:r>
            <a:r>
              <a:rPr lang="en-AU" sz="4000" dirty="0"/>
              <a:t>: </a:t>
            </a:r>
            <a:r>
              <a:rPr lang="en-AU" sz="4000" b="1" i="1" dirty="0"/>
              <a:t>“</a:t>
            </a:r>
            <a:r>
              <a:rPr lang="en-AU" sz="4000" b="1" i="1" dirty="0" err="1"/>
              <a:t>Saya</a:t>
            </a:r>
            <a:r>
              <a:rPr lang="en-AU" sz="4000" b="1" i="1" dirty="0"/>
              <a:t> </a:t>
            </a:r>
            <a:r>
              <a:rPr lang="en-AU" sz="4000" b="1" i="1" dirty="0" err="1"/>
              <a:t>mau</a:t>
            </a:r>
            <a:r>
              <a:rPr lang="en-AU" sz="4000" b="1" i="1" dirty="0"/>
              <a:t> </a:t>
            </a:r>
            <a:r>
              <a:rPr lang="en-AU" sz="4000" b="1" i="1" dirty="0" err="1"/>
              <a:t>buang</a:t>
            </a:r>
            <a:r>
              <a:rPr lang="en-AU" sz="4000" b="1" i="1" dirty="0"/>
              <a:t> air </a:t>
            </a:r>
            <a:r>
              <a:rPr lang="en-AU" sz="4000" b="1" i="1" dirty="0" err="1"/>
              <a:t>kecil</a:t>
            </a:r>
            <a:r>
              <a:rPr lang="en-AU" sz="4000" b="1" i="1" dirty="0"/>
              <a:t>!”</a:t>
            </a:r>
          </a:p>
          <a:p>
            <a:pPr algn="just"/>
            <a:endParaRPr lang="en-AU" sz="4000" dirty="0"/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28" y="146369"/>
            <a:ext cx="1371599" cy="1371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38" y="94169"/>
            <a:ext cx="1354585" cy="1371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83" y="3455016"/>
            <a:ext cx="6427434" cy="31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5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buang</a:t>
            </a:r>
            <a:r>
              <a:rPr lang="en-AU" sz="8000" b="1" dirty="0"/>
              <a:t>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36497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It would appear that Indonesia, and most other Asian nations, have turned going to the toilet into a precise practice based </a:t>
            </a:r>
            <a:r>
              <a:rPr lang="en-AU" sz="4000"/>
              <a:t>on sound medical </a:t>
            </a:r>
            <a:r>
              <a:rPr lang="en-AU" sz="4000" dirty="0"/>
              <a:t>science!</a:t>
            </a:r>
          </a:p>
          <a:p>
            <a:pPr algn="just"/>
            <a:r>
              <a:rPr lang="en-AU" sz="4000" dirty="0"/>
              <a:t>In contrast, for us Westerners, it is more of a </a:t>
            </a:r>
            <a:r>
              <a:rPr lang="en-AU" sz="4000" i="1" dirty="0"/>
              <a:t>“hit and miss”</a:t>
            </a:r>
            <a:r>
              <a:rPr lang="en-AU" sz="4000" dirty="0"/>
              <a:t> exercise. </a:t>
            </a:r>
          </a:p>
          <a:p>
            <a:pPr algn="just"/>
            <a:endParaRPr lang="en-AU" sz="4000" dirty="0"/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28" y="146369"/>
            <a:ext cx="1371599" cy="1371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38" y="94169"/>
            <a:ext cx="1354585" cy="1371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37" y="4152424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1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264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buang air</vt:lpstr>
      <vt:lpstr>buang air</vt:lpstr>
      <vt:lpstr>buang air</vt:lpstr>
      <vt:lpstr>buang air</vt:lpstr>
      <vt:lpstr>buang air besar</vt:lpstr>
      <vt:lpstr>buang air kecil</vt:lpstr>
      <vt:lpstr>buang air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40</cp:revision>
  <dcterms:created xsi:type="dcterms:W3CDTF">2016-04-10T22:18:35Z</dcterms:created>
  <dcterms:modified xsi:type="dcterms:W3CDTF">2016-08-19T07:30:50Z</dcterms:modified>
</cp:coreProperties>
</file>