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buah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35">
            <a:off x="201818" y="597464"/>
            <a:ext cx="3690866" cy="3895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05" y="1502986"/>
            <a:ext cx="1875824" cy="1875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45" y="139801"/>
            <a:ext cx="3810000" cy="2495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282">
            <a:off x="6532518" y="1452397"/>
            <a:ext cx="3594919" cy="53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buah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78" y="1690688"/>
            <a:ext cx="1875824" cy="1875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89" y="3595070"/>
            <a:ext cx="2196468" cy="297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79" y="1303094"/>
            <a:ext cx="3810000" cy="2495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4" y="3175246"/>
            <a:ext cx="257175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15" y="92794"/>
            <a:ext cx="4034717" cy="3420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73" y="536331"/>
            <a:ext cx="1666875" cy="1533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573" flipH="1">
            <a:off x="203517" y="3362946"/>
            <a:ext cx="3612888" cy="3841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20" y="4643706"/>
            <a:ext cx="1810330" cy="1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buah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680" y="1521115"/>
            <a:ext cx="819039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No, </a:t>
            </a:r>
            <a:r>
              <a:rPr lang="en-AU" b="1" i="1" dirty="0"/>
              <a:t>“</a:t>
            </a:r>
            <a:r>
              <a:rPr lang="en-AU" b="1" i="1" dirty="0" err="1"/>
              <a:t>buah</a:t>
            </a:r>
            <a:r>
              <a:rPr lang="en-AU" b="1" i="1" dirty="0"/>
              <a:t>” </a:t>
            </a:r>
            <a:r>
              <a:rPr lang="en-AU" dirty="0"/>
              <a:t>does not mean </a:t>
            </a:r>
            <a:r>
              <a:rPr lang="en-AU" i="1" dirty="0"/>
              <a:t>“ghost” </a:t>
            </a:r>
            <a:r>
              <a:rPr lang="en-AU" dirty="0"/>
              <a:t>or </a:t>
            </a:r>
            <a:r>
              <a:rPr lang="en-AU" i="1" dirty="0"/>
              <a:t>“scared”</a:t>
            </a:r>
            <a:r>
              <a:rPr lang="en-AU" dirty="0"/>
              <a:t>!</a:t>
            </a:r>
          </a:p>
          <a:p>
            <a:pPr algn="just"/>
            <a:r>
              <a:rPr lang="en-AU" dirty="0"/>
              <a:t>The noun </a:t>
            </a:r>
            <a:r>
              <a:rPr lang="en-AU" b="1" i="1" dirty="0"/>
              <a:t>“</a:t>
            </a:r>
            <a:r>
              <a:rPr lang="en-AU" b="1" i="1" dirty="0" err="1"/>
              <a:t>buah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/>
              <a:t>“boo-ah</a:t>
            </a:r>
            <a:r>
              <a:rPr lang="en-AU" i="1" dirty="0"/>
              <a:t>”</a:t>
            </a:r>
            <a:r>
              <a:rPr lang="en-AU" dirty="0"/>
              <a:t>, means </a:t>
            </a:r>
            <a:r>
              <a:rPr lang="en-AU" i="1" dirty="0"/>
              <a:t>“fruit” </a:t>
            </a:r>
            <a:r>
              <a:rPr lang="en-AU" dirty="0"/>
              <a:t>in Indonesian. </a:t>
            </a:r>
          </a:p>
          <a:p>
            <a:pPr algn="just"/>
            <a:r>
              <a:rPr lang="en-AU" dirty="0"/>
              <a:t>The only thing you would need to worry about with Indonesian fruit is being hit on the head by a falling coconut!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56" y="3856582"/>
            <a:ext cx="2875157" cy="2944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96" y="5328662"/>
            <a:ext cx="22764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buah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05" y="1413460"/>
            <a:ext cx="10515600" cy="4351338"/>
          </a:xfrm>
        </p:spPr>
        <p:txBody>
          <a:bodyPr/>
          <a:lstStyle/>
          <a:p>
            <a:r>
              <a:rPr lang="en-AU" dirty="0"/>
              <a:t>Indonesians enjoy a wide range of delicious tropical fruit that are not common in Australia. Here are a few!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086">
            <a:off x="9164280" y="4589827"/>
            <a:ext cx="2148086" cy="180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973">
            <a:off x="633760" y="4524279"/>
            <a:ext cx="2413500" cy="1906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91" y="1690688"/>
            <a:ext cx="3148267" cy="253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4775">
            <a:off x="3043105" y="4422609"/>
            <a:ext cx="2857500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1" y="2227920"/>
            <a:ext cx="2191397" cy="2191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9" y="2091942"/>
            <a:ext cx="2679546" cy="188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39">
            <a:off x="3112984" y="2296279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44" y="4500165"/>
            <a:ext cx="2542344" cy="19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80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buah</vt:lpstr>
      <vt:lpstr>buah</vt:lpstr>
      <vt:lpstr>buah</vt:lpstr>
      <vt:lpstr>buah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115</cp:revision>
  <dcterms:created xsi:type="dcterms:W3CDTF">2016-04-10T22:18:35Z</dcterms:created>
  <dcterms:modified xsi:type="dcterms:W3CDTF">2016-06-25T13:04:57Z</dcterms:modified>
</cp:coreProperties>
</file>