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17/09/2016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blokir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6528" y="2212191"/>
            <a:ext cx="2470105" cy="3134173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022" y="2339768"/>
            <a:ext cx="2507916" cy="3044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15" y="1111294"/>
            <a:ext cx="3828296" cy="19933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6918">
            <a:off x="346752" y="-24941"/>
            <a:ext cx="2045805" cy="2045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7546">
            <a:off x="9438589" y="3008147"/>
            <a:ext cx="1949492" cy="1898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8051">
            <a:off x="576936" y="2824093"/>
            <a:ext cx="1431549" cy="1910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58" y="5442322"/>
            <a:ext cx="5781675" cy="14287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88" y="2878237"/>
            <a:ext cx="2384786" cy="23847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45" y="313342"/>
            <a:ext cx="2106768" cy="26872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619">
            <a:off x="1476087" y="4926685"/>
            <a:ext cx="2056886" cy="20568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98" y="3584274"/>
            <a:ext cx="1698142" cy="22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blokir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" y="1128752"/>
            <a:ext cx="11319029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 I know that you’re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blokir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“block-ear”, </a:t>
            </a:r>
            <a:r>
              <a:rPr lang="en-AU" sz="4000" dirty="0"/>
              <a:t>means a </a:t>
            </a:r>
            <a:r>
              <a:rPr lang="en-AU" sz="4000" i="1" dirty="0"/>
              <a:t>“blocked ear” </a:t>
            </a:r>
            <a:r>
              <a:rPr lang="en-AU" sz="4000" dirty="0"/>
              <a:t>in Indonesian! This time you are partly correct!</a:t>
            </a:r>
          </a:p>
          <a:p>
            <a:pPr algn="just"/>
            <a:r>
              <a:rPr lang="en-AU" sz="4000" dirty="0"/>
              <a:t>The Indonesian verb </a:t>
            </a:r>
            <a:r>
              <a:rPr lang="en-AU" sz="4000" b="1" i="1" dirty="0"/>
              <a:t>“</a:t>
            </a:r>
            <a:r>
              <a:rPr lang="en-AU" sz="4000" b="1" i="1" dirty="0" err="1"/>
              <a:t>blokir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“to block” </a:t>
            </a:r>
            <a:r>
              <a:rPr lang="en-AU" sz="4000" dirty="0"/>
              <a:t>or </a:t>
            </a:r>
            <a:r>
              <a:rPr lang="en-AU" sz="4000" i="1" dirty="0"/>
              <a:t>“restrict access” </a:t>
            </a:r>
            <a:r>
              <a:rPr lang="en-AU" sz="4000" dirty="0"/>
              <a:t>to something.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92" y="4057095"/>
            <a:ext cx="3457907" cy="2800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767">
            <a:off x="2272914" y="56678"/>
            <a:ext cx="1882065" cy="1221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29" y="4085947"/>
            <a:ext cx="381000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611" y="4058437"/>
            <a:ext cx="2511690" cy="2511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3462">
            <a:off x="8160788" y="-67587"/>
            <a:ext cx="1877645" cy="13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blokir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19" y="1772359"/>
            <a:ext cx="4488402" cy="4351338"/>
          </a:xfrm>
        </p:spPr>
        <p:txBody>
          <a:bodyPr/>
          <a:lstStyle/>
          <a:p>
            <a:pPr algn="just"/>
            <a:r>
              <a:rPr lang="en-AU" dirty="0"/>
              <a:t>Learning Indonesian is good for your brain function.</a:t>
            </a:r>
          </a:p>
          <a:p>
            <a:pPr algn="just"/>
            <a:r>
              <a:rPr lang="en-AU" dirty="0"/>
              <a:t>Don’t deny your brain access to rich daily stimulus by attempting to </a:t>
            </a:r>
            <a:r>
              <a:rPr lang="en-AU" b="1" i="1" dirty="0"/>
              <a:t>“</a:t>
            </a:r>
            <a:r>
              <a:rPr lang="en-AU" b="1" i="1" dirty="0" err="1"/>
              <a:t>blokir</a:t>
            </a:r>
            <a:r>
              <a:rPr lang="en-AU" b="1" i="1" dirty="0"/>
              <a:t>” </a:t>
            </a:r>
            <a:r>
              <a:rPr lang="en-AU" dirty="0"/>
              <a:t> the </a:t>
            </a:r>
            <a:r>
              <a:rPr lang="en-AU" b="1" i="1" dirty="0"/>
              <a:t>WORD of the DAY</a:t>
            </a:r>
            <a:r>
              <a:rPr lang="en-AU" dirty="0"/>
              <a:t> !!!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0914" y="4065973"/>
            <a:ext cx="1981728" cy="25145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28" y="4065973"/>
            <a:ext cx="1878345" cy="25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81" y="4370723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88" y="998247"/>
            <a:ext cx="3568958" cy="32579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767">
            <a:off x="8218689" y="1305106"/>
            <a:ext cx="1882065" cy="1221691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3044526" y="4370723"/>
            <a:ext cx="3142695" cy="2019527"/>
          </a:xfrm>
          <a:prstGeom prst="cloudCallout">
            <a:avLst>
              <a:gd name="adj1" fmla="val 100919"/>
              <a:gd name="adj2" fmla="val 447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88321" y="4825813"/>
            <a:ext cx="1784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i="1" dirty="0"/>
              <a:t>I’m all ears!</a:t>
            </a:r>
            <a:endParaRPr lang="en-US" sz="2800" b="1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78" y="4697346"/>
            <a:ext cx="918143" cy="12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87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blokir</vt:lpstr>
      <vt:lpstr>blokir</vt:lpstr>
      <vt:lpstr>blokir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60</cp:revision>
  <dcterms:created xsi:type="dcterms:W3CDTF">2016-04-10T22:18:35Z</dcterms:created>
  <dcterms:modified xsi:type="dcterms:W3CDTF">2016-09-17T04:14:55Z</dcterms:modified>
</cp:coreProperties>
</file>