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bintik</a:t>
            </a:r>
            <a:endParaRPr lang="en-AU" sz="80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1" y="3984122"/>
            <a:ext cx="2709178" cy="270917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546" y="4172505"/>
            <a:ext cx="2685495" cy="268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6" y="3497987"/>
            <a:ext cx="2286000" cy="3295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45" y="-106532"/>
            <a:ext cx="2915695" cy="3848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672">
            <a:off x="3623180" y="2311615"/>
            <a:ext cx="1478109" cy="2086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13" y="3859486"/>
            <a:ext cx="2818367" cy="28183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1" y="359935"/>
            <a:ext cx="1428750" cy="1428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25" y="570416"/>
            <a:ext cx="1405729" cy="11965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92" y="5040098"/>
            <a:ext cx="2011018" cy="16532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8001">
            <a:off x="5372232" y="2615572"/>
            <a:ext cx="1776181" cy="11841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78" y="4717505"/>
            <a:ext cx="1344302" cy="11023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28" y="1995427"/>
            <a:ext cx="1992526" cy="12752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52" y="1227158"/>
            <a:ext cx="2398386" cy="1441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3" y="3065159"/>
            <a:ext cx="1704975" cy="1914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7" y="1788685"/>
            <a:ext cx="1621876" cy="15995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83" y="188784"/>
            <a:ext cx="2037424" cy="30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bintik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1466" y="2901235"/>
            <a:ext cx="7393184" cy="3659362"/>
          </a:xfrm>
        </p:spPr>
        <p:txBody>
          <a:bodyPr>
            <a:normAutofit/>
          </a:bodyPr>
          <a:lstStyle/>
          <a:p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bintik</a:t>
            </a:r>
            <a:r>
              <a:rPr lang="en-AU" sz="4000" b="1" i="1" dirty="0"/>
              <a:t>” </a:t>
            </a:r>
            <a:r>
              <a:rPr lang="en-AU" sz="4000" dirty="0"/>
              <a:t>is a </a:t>
            </a:r>
            <a:r>
              <a:rPr lang="en-AU" sz="4000" i="1" dirty="0"/>
              <a:t>“tick” </a:t>
            </a:r>
            <a:r>
              <a:rPr lang="en-AU" sz="4000" dirty="0"/>
              <a:t>that lives in or around rubbish bins!</a:t>
            </a:r>
          </a:p>
          <a:p>
            <a:r>
              <a:rPr lang="en-AU" sz="4000" i="1" dirty="0"/>
              <a:t>In actual fact,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bintik</a:t>
            </a:r>
            <a:r>
              <a:rPr lang="en-AU" sz="4000" b="1" i="1" dirty="0"/>
              <a:t>” </a:t>
            </a:r>
            <a:r>
              <a:rPr lang="en-AU" sz="4000" i="1" dirty="0"/>
              <a:t>means “spot” in Indonesian.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4" y="567912"/>
            <a:ext cx="4777510" cy="5358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1209" y="577050"/>
            <a:ext cx="4670921" cy="53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5" y="987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bintik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16" y="1186221"/>
            <a:ext cx="11896077" cy="5268912"/>
          </a:xfrm>
        </p:spPr>
        <p:txBody>
          <a:bodyPr>
            <a:normAutofit/>
          </a:bodyPr>
          <a:lstStyle/>
          <a:p>
            <a:r>
              <a:rPr lang="en-AU" sz="4000" dirty="0"/>
              <a:t>Can you </a:t>
            </a:r>
            <a:r>
              <a:rPr lang="en-AU" sz="4000" i="1" dirty="0"/>
              <a:t>“spot” </a:t>
            </a:r>
            <a:r>
              <a:rPr lang="en-AU" sz="4000" dirty="0"/>
              <a:t>the difference between the </a:t>
            </a:r>
            <a:r>
              <a:rPr lang="en-AU" sz="4000" dirty="0" err="1"/>
              <a:t>dalmations</a:t>
            </a:r>
            <a:r>
              <a:rPr lang="en-AU" sz="4000" dirty="0"/>
              <a:t>?</a:t>
            </a:r>
          </a:p>
          <a:p>
            <a:r>
              <a:rPr lang="en-AU" sz="4000" dirty="0"/>
              <a:t>The one on the right gets the </a:t>
            </a:r>
            <a:r>
              <a:rPr lang="en-AU" sz="4000" b="1" i="1" dirty="0"/>
              <a:t>“tick” </a:t>
            </a:r>
            <a:r>
              <a:rPr lang="en-AU" sz="4000" dirty="0"/>
              <a:t>of approval!.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3" y="2400660"/>
            <a:ext cx="3591182" cy="4848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640" y="2410820"/>
            <a:ext cx="3473041" cy="4837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4196">
            <a:off x="7991412" y="4705164"/>
            <a:ext cx="509171" cy="509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34" y="4342987"/>
            <a:ext cx="2640183" cy="211214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792053" y="4520265"/>
            <a:ext cx="923277" cy="9208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36" y="2249052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6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bintik</vt:lpstr>
      <vt:lpstr>bintik</vt:lpstr>
      <vt:lpstr>bintik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35</cp:revision>
  <dcterms:created xsi:type="dcterms:W3CDTF">2016-04-10T22:18:35Z</dcterms:created>
  <dcterms:modified xsi:type="dcterms:W3CDTF">2016-09-20T15:04:15Z</dcterms:modified>
</cp:coreProperties>
</file>