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133" autoAdjust="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21/05/2017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17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21/05/2017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33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21/05/2017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6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21/05/2017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57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21/05/2017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5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21/05/2017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0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21/05/2017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36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21/05/2017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38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21/05/2017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0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21/05/2017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64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21/05/2017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0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DE2E-2F67-4BEB-A6EC-4B8C4A2DA493}" type="datetimeFigureOut">
              <a:rPr lang="en-AU" smtClean="0"/>
              <a:t>21/05/2017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35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gif"/><Relationship Id="rId7" Type="http://schemas.openxmlformats.org/officeDocument/2006/relationships/image" Target="../media/image11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14" y="827814"/>
            <a:ext cx="5202371" cy="5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5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 smtClean="0"/>
              <a:t>berisik</a:t>
            </a:r>
            <a:endParaRPr lang="en-AU" sz="80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545" y="1765017"/>
            <a:ext cx="6651464" cy="3763478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54" y="894323"/>
            <a:ext cx="2400300" cy="1990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232490" y="4314058"/>
            <a:ext cx="2348067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797" y="4314058"/>
            <a:ext cx="3429000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56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780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AU" sz="8000" b="1" dirty="0" err="1" smtClean="0"/>
              <a:t>berisik</a:t>
            </a:r>
            <a:endParaRPr lang="en-AU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1879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n-AU" sz="4000" dirty="0" smtClean="0"/>
              <a:t>Hold on a minute … I said </a:t>
            </a:r>
            <a:r>
              <a:rPr lang="en-AU" sz="4000" b="1" i="1" dirty="0" smtClean="0"/>
              <a:t>“</a:t>
            </a:r>
            <a:r>
              <a:rPr lang="en-AU" sz="4000" b="1" i="1" dirty="0" err="1" smtClean="0"/>
              <a:t>berisik</a:t>
            </a:r>
            <a:r>
              <a:rPr lang="en-AU" sz="4000" b="1" i="1" dirty="0" smtClean="0"/>
              <a:t>” </a:t>
            </a:r>
            <a:r>
              <a:rPr lang="en-AU" sz="4000" i="1" dirty="0" smtClean="0"/>
              <a:t>(noisy) </a:t>
            </a:r>
            <a:r>
              <a:rPr lang="en-AU" sz="4000" dirty="0" smtClean="0"/>
              <a:t>-  not </a:t>
            </a:r>
            <a:r>
              <a:rPr lang="en-AU" sz="4000" b="1" i="1" dirty="0" smtClean="0"/>
              <a:t>“</a:t>
            </a:r>
            <a:r>
              <a:rPr lang="en-AU" sz="4000" b="1" i="1" dirty="0" err="1" smtClean="0"/>
              <a:t>bersisik</a:t>
            </a:r>
            <a:r>
              <a:rPr lang="en-AU" sz="4000" b="1" i="1" dirty="0" smtClean="0"/>
              <a:t>” </a:t>
            </a:r>
            <a:r>
              <a:rPr lang="en-AU" sz="4000" i="1" dirty="0"/>
              <a:t>(</a:t>
            </a:r>
            <a:r>
              <a:rPr lang="en-AU" sz="4000" i="1" dirty="0" smtClean="0"/>
              <a:t>scaly), </a:t>
            </a:r>
            <a:r>
              <a:rPr lang="en-AU" sz="4000" dirty="0" smtClean="0"/>
              <a:t>so get rid of the fish and find other images !!!</a:t>
            </a:r>
          </a:p>
          <a:p>
            <a:pPr algn="just"/>
            <a:r>
              <a:rPr lang="en-AU" sz="4000" b="1" i="1" dirty="0" smtClean="0"/>
              <a:t>“</a:t>
            </a:r>
            <a:r>
              <a:rPr lang="en-AU" sz="4000" b="1" i="1" dirty="0" err="1" smtClean="0"/>
              <a:t>berisik</a:t>
            </a:r>
            <a:r>
              <a:rPr lang="en-AU" sz="4000" b="1" i="1" dirty="0" smtClean="0"/>
              <a:t>” </a:t>
            </a:r>
            <a:r>
              <a:rPr lang="en-AU" sz="4000" dirty="0" smtClean="0"/>
              <a:t>is an adjective meaning </a:t>
            </a:r>
            <a:r>
              <a:rPr lang="en-AU" sz="4000" b="1" i="1" dirty="0" smtClean="0"/>
              <a:t>“noisy”</a:t>
            </a:r>
            <a:r>
              <a:rPr lang="en-AU" sz="4000" dirty="0" smtClean="0"/>
              <a:t>. The teacher may often say, </a:t>
            </a:r>
            <a:r>
              <a:rPr lang="en-AU" sz="4000" b="1" i="1" dirty="0" smtClean="0"/>
              <a:t>“</a:t>
            </a:r>
            <a:r>
              <a:rPr lang="en-AU" sz="4000" b="1" i="1" dirty="0" err="1" smtClean="0"/>
              <a:t>Jangan</a:t>
            </a:r>
            <a:r>
              <a:rPr lang="en-AU" sz="4000" b="1" i="1" dirty="0" smtClean="0"/>
              <a:t> </a:t>
            </a:r>
            <a:r>
              <a:rPr lang="en-AU" sz="4000" b="1" i="1" dirty="0" err="1" smtClean="0"/>
              <a:t>berisik</a:t>
            </a:r>
            <a:r>
              <a:rPr lang="en-AU" sz="4000" b="1" i="1" dirty="0" smtClean="0"/>
              <a:t>!”</a:t>
            </a:r>
            <a:r>
              <a:rPr lang="en-AU" sz="4000" dirty="0" smtClean="0"/>
              <a:t> which means, </a:t>
            </a:r>
            <a:r>
              <a:rPr lang="en-AU" sz="4000" b="1" i="1" dirty="0" smtClean="0"/>
              <a:t>“Don’t be noisy!”</a:t>
            </a:r>
          </a:p>
          <a:p>
            <a:pPr algn="just"/>
            <a:r>
              <a:rPr lang="en-AU" sz="4000" dirty="0" smtClean="0"/>
              <a:t>Are you </a:t>
            </a:r>
            <a:r>
              <a:rPr lang="en-AU" sz="4000" b="1" i="1" dirty="0" smtClean="0"/>
              <a:t>“</a:t>
            </a:r>
            <a:r>
              <a:rPr lang="en-AU" sz="4000" b="1" i="1" dirty="0" err="1" smtClean="0"/>
              <a:t>berisik</a:t>
            </a:r>
            <a:r>
              <a:rPr lang="en-AU" sz="4000" b="1" i="1" dirty="0" smtClean="0"/>
              <a:t>” </a:t>
            </a:r>
            <a:r>
              <a:rPr lang="en-AU" sz="4000" dirty="0" smtClean="0"/>
              <a:t>in class???</a:t>
            </a:r>
          </a:p>
          <a:p>
            <a:endParaRPr lang="en-AU" sz="4800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5935" y="4314141"/>
            <a:ext cx="1943901" cy="25771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113" y="4436456"/>
            <a:ext cx="863859" cy="8638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90" y="88977"/>
            <a:ext cx="1755016" cy="122877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663" y="-7808"/>
            <a:ext cx="3358405" cy="15471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33" y="5300315"/>
            <a:ext cx="5304313" cy="186093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7" y="88977"/>
            <a:ext cx="1770728" cy="13103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664" y="4436456"/>
            <a:ext cx="2302971" cy="2302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42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70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berisik</vt:lpstr>
      <vt:lpstr>berisik</vt:lpstr>
    </vt:vector>
  </TitlesOfParts>
  <Company>Queensland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ATHANASIADIS, Jim</dc:creator>
  <cp:lastModifiedBy>ATHANASIADIS, Jim</cp:lastModifiedBy>
  <cp:revision>10</cp:revision>
  <dcterms:created xsi:type="dcterms:W3CDTF">2016-04-10T22:18:35Z</dcterms:created>
  <dcterms:modified xsi:type="dcterms:W3CDTF">2017-05-21T03:26:22Z</dcterms:modified>
</cp:coreProperties>
</file>