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bercanda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132" y="3804822"/>
            <a:ext cx="2302276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411976"/>
            <a:ext cx="4752975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92" y="2327816"/>
            <a:ext cx="3481216" cy="448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95" y="0"/>
            <a:ext cx="3048006" cy="3944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486" y="0"/>
            <a:ext cx="2897844" cy="39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bercanda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37" y="1146507"/>
            <a:ext cx="113765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bercanda</a:t>
            </a:r>
            <a:r>
              <a:rPr lang="en-AU" sz="4000" b="1" i="1" dirty="0"/>
              <a:t>” </a:t>
            </a:r>
            <a:r>
              <a:rPr lang="en-AU" sz="4000" dirty="0"/>
              <a:t>means to vomit, right? That makes perfect sense, given that the prefix </a:t>
            </a:r>
            <a:r>
              <a:rPr lang="en-AU" sz="4000" b="1" i="1" dirty="0"/>
              <a:t>“</a:t>
            </a:r>
            <a:r>
              <a:rPr lang="en-AU" sz="4000" b="1" i="1" dirty="0" err="1"/>
              <a:t>ber</a:t>
            </a:r>
            <a:r>
              <a:rPr lang="en-AU" sz="4000" b="1" i="1" dirty="0"/>
              <a:t>~” </a:t>
            </a:r>
            <a:r>
              <a:rPr lang="en-AU" sz="4000" dirty="0"/>
              <a:t>means </a:t>
            </a:r>
            <a:r>
              <a:rPr lang="en-AU" sz="4000" i="1" dirty="0"/>
              <a:t>“to have” </a:t>
            </a:r>
            <a:r>
              <a:rPr lang="en-AU" sz="4000" dirty="0"/>
              <a:t>or </a:t>
            </a:r>
            <a:r>
              <a:rPr lang="en-AU" sz="4000" i="1" dirty="0"/>
              <a:t>“to do” </a:t>
            </a:r>
            <a:r>
              <a:rPr lang="en-AU" sz="4000" dirty="0"/>
              <a:t>and </a:t>
            </a:r>
            <a:r>
              <a:rPr lang="en-AU" sz="4000" i="1" dirty="0"/>
              <a:t>“</a:t>
            </a:r>
            <a:r>
              <a:rPr lang="en-AU" sz="4000" i="1" dirty="0" err="1"/>
              <a:t>chunder</a:t>
            </a:r>
            <a:r>
              <a:rPr lang="en-AU" sz="4000" i="1" dirty="0"/>
              <a:t>” </a:t>
            </a:r>
            <a:r>
              <a:rPr lang="en-AU" sz="4000" dirty="0"/>
              <a:t>meaning </a:t>
            </a:r>
            <a:r>
              <a:rPr lang="en-AU" sz="4000" i="1" dirty="0"/>
              <a:t>“to vomit” </a:t>
            </a:r>
            <a:r>
              <a:rPr lang="en-AU" sz="4000" dirty="0"/>
              <a:t>in </a:t>
            </a:r>
            <a:r>
              <a:rPr lang="en-AU" sz="4000"/>
              <a:t>Australian slang.</a:t>
            </a:r>
            <a:endParaRPr lang="en-AU" sz="4000" dirty="0"/>
          </a:p>
          <a:p>
            <a:pPr algn="just"/>
            <a:r>
              <a:rPr lang="en-AU" sz="4000" dirty="0"/>
              <a:t>However, in Indonesian, </a:t>
            </a:r>
            <a:r>
              <a:rPr lang="en-AU" sz="4000" b="1" i="1" dirty="0"/>
              <a:t>“</a:t>
            </a:r>
            <a:r>
              <a:rPr lang="en-AU" sz="4000" b="1" i="1" dirty="0" err="1"/>
              <a:t>bercanda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ber</a:t>
            </a:r>
            <a:r>
              <a:rPr lang="en-AU" sz="4000" i="1" dirty="0"/>
              <a:t>-</a:t>
            </a:r>
            <a:r>
              <a:rPr lang="en-AU" sz="4000" i="1" dirty="0" err="1"/>
              <a:t>chun</a:t>
            </a:r>
            <a:r>
              <a:rPr lang="en-AU" sz="4000" i="1" dirty="0"/>
              <a:t>-dah”</a:t>
            </a:r>
            <a:r>
              <a:rPr lang="en-AU" sz="4000" dirty="0"/>
              <a:t>, means “to make a joke”.</a:t>
            </a:r>
          </a:p>
          <a:p>
            <a:r>
              <a:rPr lang="en-AU" sz="4000" dirty="0"/>
              <a:t>Personally, for me, </a:t>
            </a:r>
            <a:r>
              <a:rPr lang="en-AU" sz="4000" i="1" dirty="0"/>
              <a:t>“</a:t>
            </a:r>
            <a:r>
              <a:rPr lang="en-AU" sz="4000" i="1" dirty="0" err="1"/>
              <a:t>chundering</a:t>
            </a:r>
            <a:r>
              <a:rPr lang="en-AU" sz="4000" i="1" dirty="0"/>
              <a:t>” </a:t>
            </a:r>
            <a:r>
              <a:rPr lang="en-AU" sz="4000" dirty="0"/>
              <a:t>is no               laughing matter!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711" y="4003829"/>
            <a:ext cx="2234806" cy="2738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4" y="5246703"/>
            <a:ext cx="1813196" cy="1495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30" y="45734"/>
            <a:ext cx="2072092" cy="116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" y="5551"/>
            <a:ext cx="2129300" cy="11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bercanda</vt:lpstr>
      <vt:lpstr>bercanda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59</cp:revision>
  <dcterms:created xsi:type="dcterms:W3CDTF">2016-04-10T22:18:35Z</dcterms:created>
  <dcterms:modified xsi:type="dcterms:W3CDTF">2016-07-30T10:43:14Z</dcterms:modified>
</cp:coreProperties>
</file>