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EA50-D907-4E05-878A-9FB763575574}" type="datetimeFigureOut">
              <a:rPr lang="en-US" smtClean="0"/>
              <a:t>30-Jul-16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C3BF-D9E7-4951-8037-79083652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C3BF-D9E7-4951-8037-790836529E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bercakap-cakap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132" y="3804822"/>
            <a:ext cx="2302276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6" y="3737498"/>
            <a:ext cx="4301764" cy="31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92" y="2327816"/>
            <a:ext cx="3481216" cy="448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50" y="-139298"/>
            <a:ext cx="3048006" cy="3944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80" y="-98601"/>
            <a:ext cx="2897844" cy="39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bercakap-cakap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42" y="1146507"/>
            <a:ext cx="117185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</a:t>
            </a:r>
            <a:r>
              <a:rPr lang="en-AU" sz="3600" dirty="0"/>
              <a:t>You’re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bercakap-cakap</a:t>
            </a:r>
            <a:r>
              <a:rPr lang="en-AU" sz="3600" b="1" i="1" dirty="0"/>
              <a:t>” </a:t>
            </a:r>
            <a:r>
              <a:rPr lang="en-AU" sz="3600" dirty="0"/>
              <a:t>means to vomit </a:t>
            </a:r>
            <a:r>
              <a:rPr lang="en-AU" sz="3600"/>
              <a:t>multiple times, </a:t>
            </a:r>
            <a:r>
              <a:rPr lang="en-AU" sz="3600" dirty="0"/>
              <a:t>right? That makes perfect sense, given that the prefix </a:t>
            </a:r>
            <a:r>
              <a:rPr lang="en-AU" sz="3600" b="1" i="1" dirty="0"/>
              <a:t>“</a:t>
            </a:r>
            <a:r>
              <a:rPr lang="en-AU" sz="3600" b="1" i="1" dirty="0" err="1"/>
              <a:t>ber</a:t>
            </a:r>
            <a:r>
              <a:rPr lang="en-AU" sz="3600" b="1" i="1" dirty="0"/>
              <a:t>~” </a:t>
            </a:r>
            <a:r>
              <a:rPr lang="en-AU" sz="3600" dirty="0"/>
              <a:t>means </a:t>
            </a:r>
            <a:r>
              <a:rPr lang="en-AU" sz="3600" i="1" dirty="0"/>
              <a:t>“to have” </a:t>
            </a:r>
            <a:r>
              <a:rPr lang="en-AU" sz="3600" dirty="0"/>
              <a:t>or </a:t>
            </a:r>
            <a:r>
              <a:rPr lang="en-AU" sz="3600" i="1" dirty="0"/>
              <a:t>“to do” </a:t>
            </a:r>
            <a:r>
              <a:rPr lang="en-AU" sz="3600" dirty="0"/>
              <a:t>and </a:t>
            </a:r>
            <a:r>
              <a:rPr lang="en-AU" sz="3600" i="1" dirty="0"/>
              <a:t>“chuck-up” </a:t>
            </a:r>
            <a:r>
              <a:rPr lang="en-AU" sz="3600" dirty="0"/>
              <a:t>meaning </a:t>
            </a:r>
            <a:r>
              <a:rPr lang="en-AU" sz="3600" i="1" dirty="0"/>
              <a:t>“to vomit” </a:t>
            </a:r>
            <a:r>
              <a:rPr lang="en-AU" sz="3600" dirty="0"/>
              <a:t>in Australian slang.</a:t>
            </a:r>
          </a:p>
          <a:p>
            <a:pPr algn="just"/>
            <a:r>
              <a:rPr lang="en-AU" sz="3600" dirty="0"/>
              <a:t>However, in Indonesian, </a:t>
            </a:r>
            <a:r>
              <a:rPr lang="en-AU" sz="3600" b="1" i="1" dirty="0"/>
              <a:t>“</a:t>
            </a:r>
            <a:r>
              <a:rPr lang="en-AU" sz="3600" b="1" i="1" dirty="0" err="1"/>
              <a:t>bercakap-cakap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</a:t>
            </a:r>
            <a:r>
              <a:rPr lang="en-AU" sz="3600" i="1" dirty="0" err="1"/>
              <a:t>ber</a:t>
            </a:r>
            <a:r>
              <a:rPr lang="en-AU" sz="3600" i="1" dirty="0"/>
              <a:t>-chuck-up-chuck-up”</a:t>
            </a:r>
            <a:r>
              <a:rPr lang="en-AU" sz="3600" dirty="0"/>
              <a:t>, means </a:t>
            </a:r>
            <a:r>
              <a:rPr lang="en-AU" sz="3600" i="1" dirty="0"/>
              <a:t>“to have a chat”</a:t>
            </a:r>
            <a:r>
              <a:rPr lang="en-AU" sz="3600" dirty="0"/>
              <a:t>.</a:t>
            </a:r>
          </a:p>
          <a:p>
            <a:r>
              <a:rPr lang="en-AU" sz="3600" dirty="0"/>
              <a:t>Personally, for me, </a:t>
            </a:r>
            <a:r>
              <a:rPr lang="en-AU" sz="3600" i="1" dirty="0"/>
              <a:t>“chucking-up” </a:t>
            </a:r>
            <a:r>
              <a:rPr lang="en-AU" sz="3600" dirty="0"/>
              <a:t>is nothing to chat about!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8348" y="4882718"/>
            <a:ext cx="1611814" cy="1975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13" y="5135454"/>
            <a:ext cx="19050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" y="5346685"/>
            <a:ext cx="2918165" cy="1284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8" y="45734"/>
            <a:ext cx="2298669" cy="1195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69" y="0"/>
            <a:ext cx="2058693" cy="12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87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bercakap-cakap</vt:lpstr>
      <vt:lpstr>bercakap-cakap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60</cp:revision>
  <dcterms:created xsi:type="dcterms:W3CDTF">2016-04-10T22:18:35Z</dcterms:created>
  <dcterms:modified xsi:type="dcterms:W3CDTF">2016-07-30T01:20:53Z</dcterms:modified>
</cp:coreProperties>
</file>