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F5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AU" sz="7200" b="1" dirty="0" smtClean="0"/>
              <a:t>Shopping &amp; Bargaining</a:t>
            </a:r>
            <a:endParaRPr lang="en-AU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620000" cy="1752600"/>
          </a:xfrm>
        </p:spPr>
        <p:txBody>
          <a:bodyPr>
            <a:noAutofit/>
          </a:bodyPr>
          <a:lstStyle/>
          <a:p>
            <a:r>
              <a:rPr lang="en-AU" sz="7200" b="1" dirty="0" smtClean="0">
                <a:solidFill>
                  <a:srgbClr val="1DF51D"/>
                </a:solidFill>
              </a:rPr>
              <a:t>The Price Is Right</a:t>
            </a:r>
            <a:endParaRPr lang="en-AU" sz="7200" b="1" dirty="0">
              <a:solidFill>
                <a:srgbClr val="1DF5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74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smtClean="0"/>
              <a:t>Cash</a:t>
            </a:r>
            <a:endParaRPr lang="en-AU" sz="9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5" y="2257425"/>
            <a:ext cx="6191250" cy="3486150"/>
          </a:xfrm>
        </p:spPr>
      </p:pic>
    </p:spTree>
    <p:extLst>
      <p:ext uri="{BB962C8B-B14F-4D97-AF65-F5344CB8AC3E}">
        <p14:creationId xmlns:p14="http://schemas.microsoft.com/office/powerpoint/2010/main" val="392955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err="1" smtClean="0"/>
              <a:t>Kurang</a:t>
            </a:r>
            <a:endParaRPr lang="en-AU" sz="9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133600"/>
            <a:ext cx="3110203" cy="3047999"/>
          </a:xfrm>
        </p:spPr>
      </p:pic>
    </p:spTree>
    <p:extLst>
      <p:ext uri="{BB962C8B-B14F-4D97-AF65-F5344CB8AC3E}">
        <p14:creationId xmlns:p14="http://schemas.microsoft.com/office/powerpoint/2010/main" val="7508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smtClean="0"/>
              <a:t>Decrease</a:t>
            </a:r>
            <a:endParaRPr lang="en-AU" sz="9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955" y="2209801"/>
            <a:ext cx="3046445" cy="2985516"/>
          </a:xfrm>
        </p:spPr>
      </p:pic>
    </p:spTree>
    <p:extLst>
      <p:ext uri="{BB962C8B-B14F-4D97-AF65-F5344CB8AC3E}">
        <p14:creationId xmlns:p14="http://schemas.microsoft.com/office/powerpoint/2010/main" val="37777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err="1" smtClean="0"/>
              <a:t>Kartu</a:t>
            </a:r>
            <a:r>
              <a:rPr lang="en-AU" sz="9600" b="1" dirty="0" smtClean="0"/>
              <a:t> </a:t>
            </a:r>
            <a:r>
              <a:rPr lang="en-AU" sz="9600" b="1" dirty="0" err="1" smtClean="0"/>
              <a:t>Kredit</a:t>
            </a:r>
            <a:endParaRPr lang="en-AU" sz="9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" y="1905000"/>
            <a:ext cx="6350000" cy="4191000"/>
          </a:xfrm>
        </p:spPr>
      </p:pic>
    </p:spTree>
    <p:extLst>
      <p:ext uri="{BB962C8B-B14F-4D97-AF65-F5344CB8AC3E}">
        <p14:creationId xmlns:p14="http://schemas.microsoft.com/office/powerpoint/2010/main" val="25664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smtClean="0"/>
              <a:t>Credit Card</a:t>
            </a:r>
            <a:endParaRPr lang="en-AU" sz="9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" y="1905000"/>
            <a:ext cx="6350000" cy="4191000"/>
          </a:xfrm>
        </p:spPr>
      </p:pic>
    </p:spTree>
    <p:extLst>
      <p:ext uri="{BB962C8B-B14F-4D97-AF65-F5344CB8AC3E}">
        <p14:creationId xmlns:p14="http://schemas.microsoft.com/office/powerpoint/2010/main" val="342790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err="1" smtClean="0"/>
              <a:t>Murah</a:t>
            </a:r>
            <a:endParaRPr lang="en-AU" sz="9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762" y="2624137"/>
            <a:ext cx="3952875" cy="2752725"/>
          </a:xfrm>
        </p:spPr>
      </p:pic>
    </p:spTree>
    <p:extLst>
      <p:ext uri="{BB962C8B-B14F-4D97-AF65-F5344CB8AC3E}">
        <p14:creationId xmlns:p14="http://schemas.microsoft.com/office/powerpoint/2010/main" val="193218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smtClean="0"/>
              <a:t>Cheap</a:t>
            </a:r>
            <a:endParaRPr lang="en-AU" sz="9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762" y="2624137"/>
            <a:ext cx="3952875" cy="2752725"/>
          </a:xfrm>
        </p:spPr>
      </p:pic>
    </p:spTree>
    <p:extLst>
      <p:ext uri="{BB962C8B-B14F-4D97-AF65-F5344CB8AC3E}">
        <p14:creationId xmlns:p14="http://schemas.microsoft.com/office/powerpoint/2010/main" val="296925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err="1" smtClean="0"/>
              <a:t>Tawar</a:t>
            </a:r>
            <a:endParaRPr lang="en-AU" sz="96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2338387"/>
            <a:ext cx="4800600" cy="3324225"/>
          </a:xfrm>
        </p:spPr>
      </p:pic>
    </p:spTree>
    <p:extLst>
      <p:ext uri="{BB962C8B-B14F-4D97-AF65-F5344CB8AC3E}">
        <p14:creationId xmlns:p14="http://schemas.microsoft.com/office/powerpoint/2010/main" val="25230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smtClean="0"/>
              <a:t>Bargaining</a:t>
            </a:r>
            <a:endParaRPr lang="en-AU" sz="96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2338387"/>
            <a:ext cx="4800600" cy="3324225"/>
          </a:xfrm>
        </p:spPr>
      </p:pic>
    </p:spTree>
    <p:extLst>
      <p:ext uri="{BB962C8B-B14F-4D97-AF65-F5344CB8AC3E}">
        <p14:creationId xmlns:p14="http://schemas.microsoft.com/office/powerpoint/2010/main" val="29056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err="1" smtClean="0"/>
              <a:t>Tambah</a:t>
            </a:r>
            <a:endParaRPr lang="en-AU" sz="9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110" y="1828800"/>
            <a:ext cx="3757808" cy="3657600"/>
          </a:xfrm>
        </p:spPr>
      </p:pic>
    </p:spTree>
    <p:extLst>
      <p:ext uri="{BB962C8B-B14F-4D97-AF65-F5344CB8AC3E}">
        <p14:creationId xmlns:p14="http://schemas.microsoft.com/office/powerpoint/2010/main" val="7169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smtClean="0"/>
              <a:t>Increase</a:t>
            </a:r>
            <a:endParaRPr lang="en-AU" sz="9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828800"/>
            <a:ext cx="3995117" cy="3888581"/>
          </a:xfrm>
        </p:spPr>
      </p:pic>
    </p:spTree>
    <p:extLst>
      <p:ext uri="{BB962C8B-B14F-4D97-AF65-F5344CB8AC3E}">
        <p14:creationId xmlns:p14="http://schemas.microsoft.com/office/powerpoint/2010/main" val="393890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err="1" smtClean="0"/>
              <a:t>Mahal</a:t>
            </a:r>
            <a:endParaRPr lang="en-AU" sz="9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981" y="1752600"/>
            <a:ext cx="4419599" cy="4419599"/>
          </a:xfrm>
        </p:spPr>
      </p:pic>
    </p:spTree>
    <p:extLst>
      <p:ext uri="{BB962C8B-B14F-4D97-AF65-F5344CB8AC3E}">
        <p14:creationId xmlns:p14="http://schemas.microsoft.com/office/powerpoint/2010/main" val="295386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smtClean="0"/>
              <a:t>Expensive</a:t>
            </a:r>
            <a:endParaRPr lang="en-AU" sz="9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981" y="1752600"/>
            <a:ext cx="4419599" cy="4419599"/>
          </a:xfrm>
        </p:spPr>
      </p:pic>
    </p:spTree>
    <p:extLst>
      <p:ext uri="{BB962C8B-B14F-4D97-AF65-F5344CB8AC3E}">
        <p14:creationId xmlns:p14="http://schemas.microsoft.com/office/powerpoint/2010/main" val="19247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err="1" smtClean="0"/>
              <a:t>Harga</a:t>
            </a:r>
            <a:r>
              <a:rPr lang="en-AU" sz="9600" b="1" dirty="0" smtClean="0"/>
              <a:t> Pas</a:t>
            </a:r>
            <a:endParaRPr lang="en-AU" sz="9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55245"/>
            <a:ext cx="4520940" cy="3707722"/>
          </a:xfrm>
        </p:spPr>
      </p:pic>
    </p:spTree>
    <p:extLst>
      <p:ext uri="{BB962C8B-B14F-4D97-AF65-F5344CB8AC3E}">
        <p14:creationId xmlns:p14="http://schemas.microsoft.com/office/powerpoint/2010/main" val="31231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smtClean="0"/>
              <a:t>Fixed Price</a:t>
            </a:r>
            <a:endParaRPr lang="en-AU" sz="9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55245"/>
            <a:ext cx="4520940" cy="3707722"/>
          </a:xfrm>
        </p:spPr>
      </p:pic>
    </p:spTree>
    <p:extLst>
      <p:ext uri="{BB962C8B-B14F-4D97-AF65-F5344CB8AC3E}">
        <p14:creationId xmlns:p14="http://schemas.microsoft.com/office/powerpoint/2010/main" val="25889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err="1" smtClean="0"/>
              <a:t>Diskon</a:t>
            </a:r>
            <a:endParaRPr lang="en-AU" sz="9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950" y="2165350"/>
            <a:ext cx="5270500" cy="3670300"/>
          </a:xfrm>
        </p:spPr>
      </p:pic>
    </p:spTree>
    <p:extLst>
      <p:ext uri="{BB962C8B-B14F-4D97-AF65-F5344CB8AC3E}">
        <p14:creationId xmlns:p14="http://schemas.microsoft.com/office/powerpoint/2010/main" val="28251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9600" b="1" dirty="0" err="1" smtClean="0"/>
              <a:t>Uang</a:t>
            </a:r>
            <a:r>
              <a:rPr lang="en-AU" sz="9600" b="1" dirty="0" smtClean="0"/>
              <a:t> </a:t>
            </a:r>
            <a:r>
              <a:rPr lang="en-AU" sz="9600" b="1" dirty="0" err="1" smtClean="0"/>
              <a:t>Tunai</a:t>
            </a:r>
            <a:endParaRPr lang="en-AU" sz="9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5" y="2257425"/>
            <a:ext cx="6191250" cy="3486150"/>
          </a:xfrm>
        </p:spPr>
      </p:pic>
    </p:spTree>
    <p:extLst>
      <p:ext uri="{BB962C8B-B14F-4D97-AF65-F5344CB8AC3E}">
        <p14:creationId xmlns:p14="http://schemas.microsoft.com/office/powerpoint/2010/main" val="28154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86</TotalTime>
  <Words>29</Words>
  <Application>Microsoft Office PowerPoint</Application>
  <PresentationFormat>On-screen Show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Shopping &amp; Bargaining</vt:lpstr>
      <vt:lpstr>Tambah</vt:lpstr>
      <vt:lpstr>Increase</vt:lpstr>
      <vt:lpstr>Mahal</vt:lpstr>
      <vt:lpstr>Expensive</vt:lpstr>
      <vt:lpstr>Harga Pas</vt:lpstr>
      <vt:lpstr>Fixed Price</vt:lpstr>
      <vt:lpstr>Diskon</vt:lpstr>
      <vt:lpstr>Uang Tunai</vt:lpstr>
      <vt:lpstr>Cash</vt:lpstr>
      <vt:lpstr>Kurang</vt:lpstr>
      <vt:lpstr>Decrease</vt:lpstr>
      <vt:lpstr>Kartu Kredit</vt:lpstr>
      <vt:lpstr>Credit Card</vt:lpstr>
      <vt:lpstr>Murah</vt:lpstr>
      <vt:lpstr>Cheap</vt:lpstr>
      <vt:lpstr>Tawar</vt:lpstr>
      <vt:lpstr>Bargaining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 &amp; Bargaining</dc:title>
  <dc:creator>JIM</dc:creator>
  <cp:lastModifiedBy>JIM</cp:lastModifiedBy>
  <cp:revision>10</cp:revision>
  <dcterms:created xsi:type="dcterms:W3CDTF">2006-08-16T00:00:00Z</dcterms:created>
  <dcterms:modified xsi:type="dcterms:W3CDTF">2013-10-05T08:27:20Z</dcterms:modified>
</cp:coreProperties>
</file>