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60" d="100"/>
          <a:sy n="60" d="100"/>
        </p:scale>
        <p:origin x="89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0C7B7-5D1B-4F9C-96EE-9108193258CC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ACAB3-4A5F-4957-B09C-81044EEB9E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5037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ACAB3-4A5F-4957-B09C-81044EEB9E4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7874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19/06/2016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bapak</a:t>
            </a:r>
            <a:endParaRPr lang="en-US" sz="80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52" y="883881"/>
            <a:ext cx="6914148" cy="6914148"/>
          </a:xfrm>
          <a:prstGeom prst="rect">
            <a:avLst/>
          </a:prstGeom>
        </p:spPr>
      </p:pic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90" y="1557465"/>
            <a:ext cx="4999873" cy="5300535"/>
          </a:xfrm>
        </p:spPr>
      </p:pic>
    </p:spTree>
    <p:extLst>
      <p:ext uri="{BB962C8B-B14F-4D97-AF65-F5344CB8AC3E}">
        <p14:creationId xmlns:p14="http://schemas.microsoft.com/office/powerpoint/2010/main" val="14849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bapak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8904"/>
            <a:ext cx="6545179" cy="3475622"/>
          </a:xfrm>
        </p:spPr>
        <p:txBody>
          <a:bodyPr>
            <a:normAutofit/>
          </a:bodyPr>
          <a:lstStyle/>
          <a:p>
            <a:pPr algn="just"/>
            <a:r>
              <a:rPr lang="en-AU" dirty="0" smtClean="0"/>
              <a:t>How many times do I have to tell you, it’s </a:t>
            </a:r>
            <a:r>
              <a:rPr lang="en-AU" b="1" i="1" dirty="0" smtClean="0"/>
              <a:t>“</a:t>
            </a:r>
            <a:r>
              <a:rPr lang="en-AU" b="1" i="1" dirty="0" err="1" smtClean="0"/>
              <a:t>bapak</a:t>
            </a:r>
            <a:r>
              <a:rPr lang="en-AU" b="1" i="1" dirty="0" smtClean="0"/>
              <a:t>”</a:t>
            </a:r>
            <a:r>
              <a:rPr lang="en-AU" dirty="0" smtClean="0"/>
              <a:t>, not </a:t>
            </a:r>
            <a:r>
              <a:rPr lang="en-AU" i="1" dirty="0" smtClean="0"/>
              <a:t>“</a:t>
            </a:r>
            <a:r>
              <a:rPr lang="en-AU" i="1" dirty="0" smtClean="0"/>
              <a:t>b</a:t>
            </a:r>
            <a:r>
              <a:rPr lang="en-AU" i="1" dirty="0" smtClean="0"/>
              <a:t>ackpack”</a:t>
            </a:r>
            <a:r>
              <a:rPr lang="en-AU" dirty="0" smtClean="0"/>
              <a:t>, so spell it correctly!</a:t>
            </a:r>
            <a:endParaRPr lang="en-AU" dirty="0" smtClean="0"/>
          </a:p>
          <a:p>
            <a:pPr algn="just"/>
            <a:r>
              <a:rPr lang="en-AU" dirty="0" smtClean="0"/>
              <a:t> In </a:t>
            </a:r>
            <a:r>
              <a:rPr lang="en-AU" dirty="0" smtClean="0"/>
              <a:t>Indonesian </a:t>
            </a:r>
            <a:r>
              <a:rPr lang="en-AU" b="1" i="1" dirty="0" smtClean="0"/>
              <a:t>“</a:t>
            </a:r>
            <a:r>
              <a:rPr lang="en-AU" b="1" i="1" dirty="0" err="1" smtClean="0"/>
              <a:t>bapak</a:t>
            </a:r>
            <a:r>
              <a:rPr lang="en-AU" b="1" i="1" dirty="0" smtClean="0"/>
              <a:t>”</a:t>
            </a:r>
            <a:r>
              <a:rPr lang="en-AU" dirty="0" smtClean="0"/>
              <a:t>,</a:t>
            </a:r>
            <a:r>
              <a:rPr lang="en-AU" b="1" dirty="0" smtClean="0"/>
              <a:t> </a:t>
            </a:r>
            <a:r>
              <a:rPr lang="en-AU" dirty="0" smtClean="0"/>
              <a:t>which </a:t>
            </a:r>
            <a:r>
              <a:rPr lang="en-AU" dirty="0" smtClean="0"/>
              <a:t>is pronounced </a:t>
            </a:r>
            <a:r>
              <a:rPr lang="en-AU" i="1" dirty="0" smtClean="0"/>
              <a:t>“bah-puck”</a:t>
            </a:r>
            <a:r>
              <a:rPr lang="en-AU" dirty="0" smtClean="0"/>
              <a:t>, </a:t>
            </a:r>
            <a:r>
              <a:rPr lang="en-AU" dirty="0" smtClean="0"/>
              <a:t>means </a:t>
            </a:r>
            <a:r>
              <a:rPr lang="en-AU" i="1" dirty="0" smtClean="0"/>
              <a:t>“father”  </a:t>
            </a:r>
            <a:r>
              <a:rPr lang="en-AU" dirty="0" smtClean="0"/>
              <a:t>or </a:t>
            </a:r>
            <a:r>
              <a:rPr lang="en-AU" i="1" dirty="0" smtClean="0"/>
              <a:t>“Mr.”</a:t>
            </a:r>
            <a:r>
              <a:rPr lang="en-AU" dirty="0" smtClean="0"/>
              <a:t>.</a:t>
            </a:r>
            <a:endParaRPr lang="en-AU" dirty="0" smtClean="0"/>
          </a:p>
          <a:p>
            <a:pPr algn="just"/>
            <a:r>
              <a:rPr lang="en-US" dirty="0" smtClean="0"/>
              <a:t>To meet the world’s favorite </a:t>
            </a:r>
            <a:r>
              <a:rPr lang="en-US" b="1" i="1" dirty="0" smtClean="0"/>
              <a:t>“bapak”, </a:t>
            </a:r>
            <a:r>
              <a:rPr lang="en-US" dirty="0" smtClean="0"/>
              <a:t>go to the next slide.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379" y="1274094"/>
            <a:ext cx="4957011" cy="49570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778" y="2214144"/>
            <a:ext cx="3076909" cy="307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bapak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32" y="1698708"/>
            <a:ext cx="5145505" cy="4670759"/>
          </a:xfrm>
        </p:spPr>
        <p:txBody>
          <a:bodyPr/>
          <a:lstStyle/>
          <a:p>
            <a:pPr algn="just"/>
            <a:r>
              <a:rPr lang="en-AU" dirty="0" smtClean="0"/>
              <a:t>Yes, it’s Homer Simpson! He may not be carrying a backpack on his back, but he has a few extra kilograms around the waist!</a:t>
            </a:r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029" y="2759243"/>
            <a:ext cx="5123446" cy="4098757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7936082" y="1027906"/>
            <a:ext cx="3995234" cy="2795086"/>
          </a:xfrm>
          <a:prstGeom prst="cloudCallout">
            <a:avLst>
              <a:gd name="adj1" fmla="val -69073"/>
              <a:gd name="adj2" fmla="val 28312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982" y="1690688"/>
            <a:ext cx="1975434" cy="130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0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89</Words>
  <Application>Microsoft Office PowerPoint</Application>
  <PresentationFormat>Widescreen</PresentationFormat>
  <Paragraphs>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bapak</vt:lpstr>
      <vt:lpstr>bapak</vt:lpstr>
      <vt:lpstr>bapak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</cp:lastModifiedBy>
  <cp:revision>125</cp:revision>
  <dcterms:created xsi:type="dcterms:W3CDTF">2016-04-10T22:18:35Z</dcterms:created>
  <dcterms:modified xsi:type="dcterms:W3CDTF">2016-06-19T07:48:05Z</dcterms:modified>
</cp:coreProperties>
</file>